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5"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9" r:id="rId14"/>
    <p:sldId id="270" r:id="rId15"/>
    <p:sldId id="271" r:id="rId16"/>
    <p:sldId id="272" r:id="rId17"/>
    <p:sldId id="273" r:id="rId18"/>
    <p:sldId id="274" r:id="rId19"/>
    <p:sldId id="275" r:id="rId20"/>
    <p:sldId id="268" r:id="rId21"/>
    <p:sldId id="276"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06"/>
    <p:restoredTop sz="94608"/>
  </p:normalViewPr>
  <p:slideViewPr>
    <p:cSldViewPr snapToGrid="0" snapToObjects="1">
      <p:cViewPr varScale="1">
        <p:scale>
          <a:sx n="81" d="100"/>
          <a:sy n="81" d="100"/>
        </p:scale>
        <p:origin x="200" y="712"/>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s>
</file>

<file path=ppt/diagrams/_rels/data1.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16.svg"/><Relationship Id="rId2" Type="http://schemas.openxmlformats.org/officeDocument/2006/relationships/image" Target="../media/image11.png"/><Relationship Id="rId1" Type="http://schemas.openxmlformats.org/officeDocument/2006/relationships/hyperlink" Target="https://github.com/lumonkey/HiWorld" TargetMode="Externa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diagrams/_rels/data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_rels/drawing1.xml.rels><?xml version="1.0" encoding="UTF-8" standalone="yes"?>
<Relationships xmlns="http://schemas.openxmlformats.org/package/2006/relationships"><Relationship Id="rId3" Type="http://schemas.openxmlformats.org/officeDocument/2006/relationships/hyperlink" Target="https://github.com/lumonkey/HiWorld" TargetMode="External"/><Relationship Id="rId7" Type="http://schemas.openxmlformats.org/officeDocument/2006/relationships/image" Target="../media/image16.sv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svg"/><Relationship Id="rId1" Type="http://schemas.openxmlformats.org/officeDocument/2006/relationships/image" Target="../media/image25.png"/><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8.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accent4_2">
  <dgm:title val=""/>
  <dgm:desc val=""/>
  <dgm:catLst>
    <dgm:cat type="accent4" pri="14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a:alpha val="0"/>
      </a:schemeClr>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039873E-23BF-44CA-994A-203AB1CBB25B}"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t>
        <a:bodyPr/>
        <a:lstStyle/>
        <a:p>
          <a:endParaRPr lang="en-US"/>
        </a:p>
      </dgm:t>
    </dgm:pt>
    <dgm:pt modelId="{C19E05EE-3682-4648-AC85-2F0B458C7B2D}">
      <dgm:prSet/>
      <dgm:spPr/>
      <dgm:t>
        <a:bodyPr/>
        <a:lstStyle/>
        <a:p>
          <a:r>
            <a:rPr lang="en-US" baseline="0">
              <a:hlinkClick xmlns:r="http://schemas.openxmlformats.org/officeDocument/2006/relationships" r:id="rId1"/>
            </a:rPr>
            <a:t>Overview</a:t>
          </a:r>
          <a:endParaRPr lang="en-US"/>
        </a:p>
      </dgm:t>
    </dgm:pt>
    <dgm:pt modelId="{F0033417-6506-40A2-B139-6618FE9002B4}" type="parTrans" cxnId="{F91733F4-AA33-4FCE-9D1F-3F753EB5C56E}">
      <dgm:prSet/>
      <dgm:spPr/>
      <dgm:t>
        <a:bodyPr/>
        <a:lstStyle/>
        <a:p>
          <a:endParaRPr lang="en-US"/>
        </a:p>
      </dgm:t>
    </dgm:pt>
    <dgm:pt modelId="{E6CE1FDD-0351-48AB-AA18-B45CC25BB663}" type="sibTrans" cxnId="{F91733F4-AA33-4FCE-9D1F-3F753EB5C56E}">
      <dgm:prSet/>
      <dgm:spPr/>
      <dgm:t>
        <a:bodyPr/>
        <a:lstStyle/>
        <a:p>
          <a:endParaRPr lang="en-US"/>
        </a:p>
      </dgm:t>
    </dgm:pt>
    <dgm:pt modelId="{4FFDC149-3344-4911-898C-D66269B68D99}">
      <dgm:prSet/>
      <dgm:spPr/>
      <dgm:t>
        <a:bodyPr/>
        <a:lstStyle/>
        <a:p>
          <a:r>
            <a:rPr lang="en-US" baseline="0">
              <a:hlinkClick xmlns:r="http://schemas.openxmlformats.org/officeDocument/2006/relationships" r:id="rId1"/>
            </a:rPr>
            <a:t>Product Spec</a:t>
          </a:r>
          <a:endParaRPr lang="en-US"/>
        </a:p>
      </dgm:t>
    </dgm:pt>
    <dgm:pt modelId="{9C3DE04E-4E63-459B-8FB2-5AA25D37660D}" type="parTrans" cxnId="{D222B708-B085-4377-B860-2A4208D55CA0}">
      <dgm:prSet/>
      <dgm:spPr/>
      <dgm:t>
        <a:bodyPr/>
        <a:lstStyle/>
        <a:p>
          <a:endParaRPr lang="en-US"/>
        </a:p>
      </dgm:t>
    </dgm:pt>
    <dgm:pt modelId="{32C6732D-5DE1-4FEA-B607-725E2BA55A9D}" type="sibTrans" cxnId="{D222B708-B085-4377-B860-2A4208D55CA0}">
      <dgm:prSet/>
      <dgm:spPr/>
      <dgm:t>
        <a:bodyPr/>
        <a:lstStyle/>
        <a:p>
          <a:endParaRPr lang="en-US"/>
        </a:p>
      </dgm:t>
    </dgm:pt>
    <dgm:pt modelId="{B744983E-68A2-4C11-B526-430BFCE57B67}">
      <dgm:prSet/>
      <dgm:spPr/>
      <dgm:t>
        <a:bodyPr/>
        <a:lstStyle/>
        <a:p>
          <a:r>
            <a:rPr lang="en-US" baseline="0">
              <a:hlinkClick xmlns:r="http://schemas.openxmlformats.org/officeDocument/2006/relationships" r:id="rId1"/>
            </a:rPr>
            <a:t>Wireframes</a:t>
          </a:r>
          <a:endParaRPr lang="en-US"/>
        </a:p>
      </dgm:t>
    </dgm:pt>
    <dgm:pt modelId="{2F52DB95-04B4-4CF8-8F64-35DA95532B7D}" type="parTrans" cxnId="{B1A61722-3497-471D-BCDA-6806CFD84D11}">
      <dgm:prSet/>
      <dgm:spPr/>
      <dgm:t>
        <a:bodyPr/>
        <a:lstStyle/>
        <a:p>
          <a:endParaRPr lang="en-US"/>
        </a:p>
      </dgm:t>
    </dgm:pt>
    <dgm:pt modelId="{09FA72F4-BA41-4A78-8CBD-0AC96FB716D9}" type="sibTrans" cxnId="{B1A61722-3497-471D-BCDA-6806CFD84D11}">
      <dgm:prSet/>
      <dgm:spPr/>
      <dgm:t>
        <a:bodyPr/>
        <a:lstStyle/>
        <a:p>
          <a:endParaRPr lang="en-US"/>
        </a:p>
      </dgm:t>
    </dgm:pt>
    <dgm:pt modelId="{8A5A5D14-29D5-418C-B801-BDE3699584C3}" type="pres">
      <dgm:prSet presAssocID="{C039873E-23BF-44CA-994A-203AB1CBB25B}" presName="root" presStyleCnt="0">
        <dgm:presLayoutVars>
          <dgm:dir/>
          <dgm:resizeHandles val="exact"/>
        </dgm:presLayoutVars>
      </dgm:prSet>
      <dgm:spPr/>
    </dgm:pt>
    <dgm:pt modelId="{6D43A89C-726E-436D-8013-6C3E4E795DA7}" type="pres">
      <dgm:prSet presAssocID="{C19E05EE-3682-4648-AC85-2F0B458C7B2D}" presName="compNode" presStyleCnt="0"/>
      <dgm:spPr/>
    </dgm:pt>
    <dgm:pt modelId="{39BC61B3-EA00-43B7-8E95-3A4FBEADC812}" type="pres">
      <dgm:prSet presAssocID="{C19E05EE-3682-4648-AC85-2F0B458C7B2D}" presName="bgRect" presStyleLbl="bgShp" presStyleIdx="0" presStyleCnt="3"/>
      <dgm:spPr/>
    </dgm:pt>
    <dgm:pt modelId="{1AD51064-31B4-4BD0-912C-911BFAC11372}" type="pres">
      <dgm:prSet presAssocID="{C19E05EE-3682-4648-AC85-2F0B458C7B2D}" presName="iconRect" presStyleLbl="node1" presStyleIdx="0" presStyleCnt="3"/>
      <dgm:spPr>
        <a:blipFill>
          <a:blip xmlns:r="http://schemas.openxmlformats.org/officeDocument/2006/relationships"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a:blipFill>
        <a:ln>
          <a:noFill/>
        </a:ln>
      </dgm:spPr>
      <dgm:extLst>
        <a:ext uri="{E40237B7-FDA0-4F09-8148-C483321AD2D9}">
          <dgm14:cNvPr xmlns:dgm14="http://schemas.microsoft.com/office/drawing/2010/diagram" id="0" name="" descr="Users"/>
        </a:ext>
      </dgm:extLst>
    </dgm:pt>
    <dgm:pt modelId="{9321A222-A90B-47C2-B194-0C06F2BFED96}" type="pres">
      <dgm:prSet presAssocID="{C19E05EE-3682-4648-AC85-2F0B458C7B2D}" presName="spaceRect" presStyleCnt="0"/>
      <dgm:spPr/>
    </dgm:pt>
    <dgm:pt modelId="{840F1387-C269-447E-AB75-9A18729B7206}" type="pres">
      <dgm:prSet presAssocID="{C19E05EE-3682-4648-AC85-2F0B458C7B2D}" presName="parTx" presStyleLbl="revTx" presStyleIdx="0" presStyleCnt="3">
        <dgm:presLayoutVars>
          <dgm:chMax val="0"/>
          <dgm:chPref val="0"/>
        </dgm:presLayoutVars>
      </dgm:prSet>
      <dgm:spPr/>
    </dgm:pt>
    <dgm:pt modelId="{3AF46F2B-3554-4041-87B2-27B93E8DEB75}" type="pres">
      <dgm:prSet presAssocID="{E6CE1FDD-0351-48AB-AA18-B45CC25BB663}" presName="sibTrans" presStyleCnt="0"/>
      <dgm:spPr/>
    </dgm:pt>
    <dgm:pt modelId="{74085C26-C075-4F93-9853-6765E88B73B5}" type="pres">
      <dgm:prSet presAssocID="{4FFDC149-3344-4911-898C-D66269B68D99}" presName="compNode" presStyleCnt="0"/>
      <dgm:spPr/>
    </dgm:pt>
    <dgm:pt modelId="{9B7969B8-2AB9-4EB5-AB46-16F59449EB59}" type="pres">
      <dgm:prSet presAssocID="{4FFDC149-3344-4911-898C-D66269B68D99}" presName="bgRect" presStyleLbl="bgShp" presStyleIdx="1" presStyleCnt="3"/>
      <dgm:spPr/>
    </dgm:pt>
    <dgm:pt modelId="{EB4E8BA1-99EF-498B-B13E-A3D561B76C4F}" type="pres">
      <dgm:prSet presAssocID="{4FFDC149-3344-4911-898C-D66269B68D99}" presName="iconRect" presStyleLbl="node1" presStyleIdx="1" presStyleCnt="3"/>
      <dgm:spPr>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a:noFill/>
        </a:ln>
      </dgm:spPr>
      <dgm:extLst>
        <a:ext uri="{E40237B7-FDA0-4F09-8148-C483321AD2D9}">
          <dgm14:cNvPr xmlns:dgm14="http://schemas.microsoft.com/office/drawing/2010/diagram" id="0" name="" descr="Checkmark"/>
        </a:ext>
      </dgm:extLst>
    </dgm:pt>
    <dgm:pt modelId="{950DEC44-A81D-4FDB-8950-9EEA98D14A5A}" type="pres">
      <dgm:prSet presAssocID="{4FFDC149-3344-4911-898C-D66269B68D99}" presName="spaceRect" presStyleCnt="0"/>
      <dgm:spPr/>
    </dgm:pt>
    <dgm:pt modelId="{6ABDB833-9CEC-488A-AD7F-EB260309014D}" type="pres">
      <dgm:prSet presAssocID="{4FFDC149-3344-4911-898C-D66269B68D99}" presName="parTx" presStyleLbl="revTx" presStyleIdx="1" presStyleCnt="3">
        <dgm:presLayoutVars>
          <dgm:chMax val="0"/>
          <dgm:chPref val="0"/>
        </dgm:presLayoutVars>
      </dgm:prSet>
      <dgm:spPr/>
    </dgm:pt>
    <dgm:pt modelId="{9471E821-FA9E-47C3-8E8A-CB3A3D963994}" type="pres">
      <dgm:prSet presAssocID="{32C6732D-5DE1-4FEA-B607-725E2BA55A9D}" presName="sibTrans" presStyleCnt="0"/>
      <dgm:spPr/>
    </dgm:pt>
    <dgm:pt modelId="{1F49DA0D-831A-408E-A163-CC61D0C69379}" type="pres">
      <dgm:prSet presAssocID="{B744983E-68A2-4C11-B526-430BFCE57B67}" presName="compNode" presStyleCnt="0"/>
      <dgm:spPr/>
    </dgm:pt>
    <dgm:pt modelId="{57650419-F74B-4279-8861-AAE15252B93B}" type="pres">
      <dgm:prSet presAssocID="{B744983E-68A2-4C11-B526-430BFCE57B67}" presName="bgRect" presStyleLbl="bgShp" presStyleIdx="2" presStyleCnt="3"/>
      <dgm:spPr/>
    </dgm:pt>
    <dgm:pt modelId="{D44A2263-95A7-4934-B300-EC6715037AF4}" type="pres">
      <dgm:prSet presAssocID="{B744983E-68A2-4C11-B526-430BFCE57B67}" presName="iconRect" presStyleLbl="node1" presStyleIdx="2" presStyleCnt="3"/>
      <dgm:spPr>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a:noFill/>
        </a:ln>
      </dgm:spPr>
      <dgm:extLst>
        <a:ext uri="{E40237B7-FDA0-4F09-8148-C483321AD2D9}">
          <dgm14:cNvPr xmlns:dgm14="http://schemas.microsoft.com/office/drawing/2010/diagram" id="0" name="" descr="Glue"/>
        </a:ext>
      </dgm:extLst>
    </dgm:pt>
    <dgm:pt modelId="{23A42181-C66F-4F5D-A775-16D37CC41C0E}" type="pres">
      <dgm:prSet presAssocID="{B744983E-68A2-4C11-B526-430BFCE57B67}" presName="spaceRect" presStyleCnt="0"/>
      <dgm:spPr/>
    </dgm:pt>
    <dgm:pt modelId="{2D9D1BBB-75F0-4C4C-8AC9-29AC90792FD2}" type="pres">
      <dgm:prSet presAssocID="{B744983E-68A2-4C11-B526-430BFCE57B67}" presName="parTx" presStyleLbl="revTx" presStyleIdx="2" presStyleCnt="3">
        <dgm:presLayoutVars>
          <dgm:chMax val="0"/>
          <dgm:chPref val="0"/>
        </dgm:presLayoutVars>
      </dgm:prSet>
      <dgm:spPr/>
    </dgm:pt>
  </dgm:ptLst>
  <dgm:cxnLst>
    <dgm:cxn modelId="{D222B708-B085-4377-B860-2A4208D55CA0}" srcId="{C039873E-23BF-44CA-994A-203AB1CBB25B}" destId="{4FFDC149-3344-4911-898C-D66269B68D99}" srcOrd="1" destOrd="0" parTransId="{9C3DE04E-4E63-459B-8FB2-5AA25D37660D}" sibTransId="{32C6732D-5DE1-4FEA-B607-725E2BA55A9D}"/>
    <dgm:cxn modelId="{D9A58A09-E591-42E8-8484-095B3F18319D}" type="presOf" srcId="{4FFDC149-3344-4911-898C-D66269B68D99}" destId="{6ABDB833-9CEC-488A-AD7F-EB260309014D}" srcOrd="0" destOrd="0" presId="urn:microsoft.com/office/officeart/2018/2/layout/IconVerticalSolidList"/>
    <dgm:cxn modelId="{B1A61722-3497-471D-BCDA-6806CFD84D11}" srcId="{C039873E-23BF-44CA-994A-203AB1CBB25B}" destId="{B744983E-68A2-4C11-B526-430BFCE57B67}" srcOrd="2" destOrd="0" parTransId="{2F52DB95-04B4-4CF8-8F64-35DA95532B7D}" sibTransId="{09FA72F4-BA41-4A78-8CBD-0AC96FB716D9}"/>
    <dgm:cxn modelId="{E1F41E2B-0F3F-4922-B796-1E9A50B4B6C3}" type="presOf" srcId="{B744983E-68A2-4C11-B526-430BFCE57B67}" destId="{2D9D1BBB-75F0-4C4C-8AC9-29AC90792FD2}" srcOrd="0" destOrd="0" presId="urn:microsoft.com/office/officeart/2018/2/layout/IconVerticalSolidList"/>
    <dgm:cxn modelId="{049220C3-ADD5-4809-8683-341A755C3C2D}" type="presOf" srcId="{C039873E-23BF-44CA-994A-203AB1CBB25B}" destId="{8A5A5D14-29D5-418C-B801-BDE3699584C3}" srcOrd="0" destOrd="0" presId="urn:microsoft.com/office/officeart/2018/2/layout/IconVerticalSolidList"/>
    <dgm:cxn modelId="{6651B5E2-896C-45AB-BF98-20F5B00B6DEE}" type="presOf" srcId="{C19E05EE-3682-4648-AC85-2F0B458C7B2D}" destId="{840F1387-C269-447E-AB75-9A18729B7206}" srcOrd="0" destOrd="0" presId="urn:microsoft.com/office/officeart/2018/2/layout/IconVerticalSolidList"/>
    <dgm:cxn modelId="{F91733F4-AA33-4FCE-9D1F-3F753EB5C56E}" srcId="{C039873E-23BF-44CA-994A-203AB1CBB25B}" destId="{C19E05EE-3682-4648-AC85-2F0B458C7B2D}" srcOrd="0" destOrd="0" parTransId="{F0033417-6506-40A2-B139-6618FE9002B4}" sibTransId="{E6CE1FDD-0351-48AB-AA18-B45CC25BB663}"/>
    <dgm:cxn modelId="{8B64084C-EE00-4571-A4D4-ACB5EF53D097}" type="presParOf" srcId="{8A5A5D14-29D5-418C-B801-BDE3699584C3}" destId="{6D43A89C-726E-436D-8013-6C3E4E795DA7}" srcOrd="0" destOrd="0" presId="urn:microsoft.com/office/officeart/2018/2/layout/IconVerticalSolidList"/>
    <dgm:cxn modelId="{B106BE19-41D4-48A0-BD75-1CC4D9345A61}" type="presParOf" srcId="{6D43A89C-726E-436D-8013-6C3E4E795DA7}" destId="{39BC61B3-EA00-43B7-8E95-3A4FBEADC812}" srcOrd="0" destOrd="0" presId="urn:microsoft.com/office/officeart/2018/2/layout/IconVerticalSolidList"/>
    <dgm:cxn modelId="{E8CCF3D8-D788-4EC0-82F6-D6717125FAD3}" type="presParOf" srcId="{6D43A89C-726E-436D-8013-6C3E4E795DA7}" destId="{1AD51064-31B4-4BD0-912C-911BFAC11372}" srcOrd="1" destOrd="0" presId="urn:microsoft.com/office/officeart/2018/2/layout/IconVerticalSolidList"/>
    <dgm:cxn modelId="{A3D85B86-6EE1-46FE-9C6F-A9E5F08FA286}" type="presParOf" srcId="{6D43A89C-726E-436D-8013-6C3E4E795DA7}" destId="{9321A222-A90B-47C2-B194-0C06F2BFED96}" srcOrd="2" destOrd="0" presId="urn:microsoft.com/office/officeart/2018/2/layout/IconVerticalSolidList"/>
    <dgm:cxn modelId="{70D473A9-A9C9-45E4-BDD3-6F3A9C338B4F}" type="presParOf" srcId="{6D43A89C-726E-436D-8013-6C3E4E795DA7}" destId="{840F1387-C269-447E-AB75-9A18729B7206}" srcOrd="3" destOrd="0" presId="urn:microsoft.com/office/officeart/2018/2/layout/IconVerticalSolidList"/>
    <dgm:cxn modelId="{DB9E2E11-F84B-4BC6-B751-28BFD57BA6AE}" type="presParOf" srcId="{8A5A5D14-29D5-418C-B801-BDE3699584C3}" destId="{3AF46F2B-3554-4041-87B2-27B93E8DEB75}" srcOrd="1" destOrd="0" presId="urn:microsoft.com/office/officeart/2018/2/layout/IconVerticalSolidList"/>
    <dgm:cxn modelId="{246E0BCD-E344-47C4-B97D-AE9BCF806EF9}" type="presParOf" srcId="{8A5A5D14-29D5-418C-B801-BDE3699584C3}" destId="{74085C26-C075-4F93-9853-6765E88B73B5}" srcOrd="2" destOrd="0" presId="urn:microsoft.com/office/officeart/2018/2/layout/IconVerticalSolidList"/>
    <dgm:cxn modelId="{F279737A-9C82-496C-A6DB-2B372CA2EED9}" type="presParOf" srcId="{74085C26-C075-4F93-9853-6765E88B73B5}" destId="{9B7969B8-2AB9-4EB5-AB46-16F59449EB59}" srcOrd="0" destOrd="0" presId="urn:microsoft.com/office/officeart/2018/2/layout/IconVerticalSolidList"/>
    <dgm:cxn modelId="{E813B836-48AF-4CE6-8835-B28F869CA6D4}" type="presParOf" srcId="{74085C26-C075-4F93-9853-6765E88B73B5}" destId="{EB4E8BA1-99EF-498B-B13E-A3D561B76C4F}" srcOrd="1" destOrd="0" presId="urn:microsoft.com/office/officeart/2018/2/layout/IconVerticalSolidList"/>
    <dgm:cxn modelId="{0FB95787-49B7-4914-A807-317D76530919}" type="presParOf" srcId="{74085C26-C075-4F93-9853-6765E88B73B5}" destId="{950DEC44-A81D-4FDB-8950-9EEA98D14A5A}" srcOrd="2" destOrd="0" presId="urn:microsoft.com/office/officeart/2018/2/layout/IconVerticalSolidList"/>
    <dgm:cxn modelId="{3D795C7C-75B1-4255-BADB-F28D63499D0B}" type="presParOf" srcId="{74085C26-C075-4F93-9853-6765E88B73B5}" destId="{6ABDB833-9CEC-488A-AD7F-EB260309014D}" srcOrd="3" destOrd="0" presId="urn:microsoft.com/office/officeart/2018/2/layout/IconVerticalSolidList"/>
    <dgm:cxn modelId="{C4567B39-B38C-420B-9100-2C4BACB4E6AC}" type="presParOf" srcId="{8A5A5D14-29D5-418C-B801-BDE3699584C3}" destId="{9471E821-FA9E-47C3-8E8A-CB3A3D963994}" srcOrd="3" destOrd="0" presId="urn:microsoft.com/office/officeart/2018/2/layout/IconVerticalSolidList"/>
    <dgm:cxn modelId="{FA8B7725-2788-459A-851D-6E107D1BFCFE}" type="presParOf" srcId="{8A5A5D14-29D5-418C-B801-BDE3699584C3}" destId="{1F49DA0D-831A-408E-A163-CC61D0C69379}" srcOrd="4" destOrd="0" presId="urn:microsoft.com/office/officeart/2018/2/layout/IconVerticalSolidList"/>
    <dgm:cxn modelId="{67596223-53A7-4128-9D7D-C723DBCFA081}" type="presParOf" srcId="{1F49DA0D-831A-408E-A163-CC61D0C69379}" destId="{57650419-F74B-4279-8861-AAE15252B93B}" srcOrd="0" destOrd="0" presId="urn:microsoft.com/office/officeart/2018/2/layout/IconVerticalSolidList"/>
    <dgm:cxn modelId="{C5F1E175-FA88-460E-9DA3-78C556824422}" type="presParOf" srcId="{1F49DA0D-831A-408E-A163-CC61D0C69379}" destId="{D44A2263-95A7-4934-B300-EC6715037AF4}" srcOrd="1" destOrd="0" presId="urn:microsoft.com/office/officeart/2018/2/layout/IconVerticalSolidList"/>
    <dgm:cxn modelId="{C7DE762A-A890-4381-905E-C9C88A0FA357}" type="presParOf" srcId="{1F49DA0D-831A-408E-A163-CC61D0C69379}" destId="{23A42181-C66F-4F5D-A775-16D37CC41C0E}" srcOrd="2" destOrd="0" presId="urn:microsoft.com/office/officeart/2018/2/layout/IconVerticalSolidList"/>
    <dgm:cxn modelId="{3851390A-924A-4584-8C6D-99EF5FFE1FE7}" type="presParOf" srcId="{1F49DA0D-831A-408E-A163-CC61D0C69379}" destId="{2D9D1BBB-75F0-4C4C-8AC9-29AC90792FD2}"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8C6D637-A63B-4BFB-AC22-B5164C6890C8}" type="doc">
      <dgm:prSet loTypeId="urn:microsoft.com/office/officeart/2008/layout/LinedList" loCatId="list" qsTypeId="urn:microsoft.com/office/officeart/2005/8/quickstyle/simple4" qsCatId="simple" csTypeId="urn:microsoft.com/office/officeart/2005/8/colors/colorful2" csCatId="colorful" phldr="1"/>
      <dgm:spPr/>
      <dgm:t>
        <a:bodyPr/>
        <a:lstStyle/>
        <a:p>
          <a:endParaRPr lang="en-US"/>
        </a:p>
      </dgm:t>
    </dgm:pt>
    <dgm:pt modelId="{152E6458-DD70-4634-BF0E-178B62E36C37}">
      <dgm:prSet/>
      <dgm:spPr/>
      <dgm:t>
        <a:bodyPr/>
        <a:lstStyle/>
        <a:p>
          <a:r>
            <a:rPr lang="en-US" b="1" dirty="0"/>
            <a:t>category:</a:t>
          </a:r>
          <a:r>
            <a:rPr lang="en-US" dirty="0"/>
            <a:t> social networking / social communication</a:t>
          </a:r>
        </a:p>
      </dgm:t>
    </dgm:pt>
    <dgm:pt modelId="{F7026722-5FB5-46EA-8604-011201F4CA87}" type="parTrans" cxnId="{6E840AAD-A948-4BA4-B189-5ABCC4BBC33D}">
      <dgm:prSet/>
      <dgm:spPr/>
      <dgm:t>
        <a:bodyPr/>
        <a:lstStyle/>
        <a:p>
          <a:endParaRPr lang="en-US"/>
        </a:p>
      </dgm:t>
    </dgm:pt>
    <dgm:pt modelId="{795423D1-5C48-4E31-B282-5ECA40C2F8B0}" type="sibTrans" cxnId="{6E840AAD-A948-4BA4-B189-5ABCC4BBC33D}">
      <dgm:prSet/>
      <dgm:spPr/>
      <dgm:t>
        <a:bodyPr/>
        <a:lstStyle/>
        <a:p>
          <a:endParaRPr lang="en-US"/>
        </a:p>
      </dgm:t>
    </dgm:pt>
    <dgm:pt modelId="{C2E532CA-0DF4-4A77-9023-D1F292B1B665}">
      <dgm:prSet/>
      <dgm:spPr/>
      <dgm:t>
        <a:bodyPr/>
        <a:lstStyle/>
        <a:p>
          <a:r>
            <a:rPr lang="en-US" b="1" dirty="0"/>
            <a:t>mobile:</a:t>
          </a:r>
          <a:r>
            <a:rPr lang="en-US" dirty="0"/>
            <a:t> this app would be primarily developed for mobile but would perhaps be just as viable on an </a:t>
          </a:r>
          <a:r>
            <a:rPr lang="en-US" dirty="0" err="1"/>
            <a:t>ipad</a:t>
          </a:r>
          <a:r>
            <a:rPr lang="en-US" dirty="0"/>
            <a:t>, such as </a:t>
          </a:r>
          <a:r>
            <a:rPr lang="en-US" dirty="0" err="1"/>
            <a:t>wechat</a:t>
          </a:r>
          <a:r>
            <a:rPr lang="en-US" dirty="0"/>
            <a:t> (only allows users to login if they agreed to login with other devices simultaneously) or other similar apps. functionality wouldn't be limited to mobile devices, however mobile version could potentially have more features.</a:t>
          </a:r>
        </a:p>
      </dgm:t>
    </dgm:pt>
    <dgm:pt modelId="{A9C33605-3D97-4EEC-8226-C558644464B1}" type="parTrans" cxnId="{A9906A15-A2B6-447F-8799-E6D97CA49ED4}">
      <dgm:prSet/>
      <dgm:spPr/>
      <dgm:t>
        <a:bodyPr/>
        <a:lstStyle/>
        <a:p>
          <a:endParaRPr lang="en-US"/>
        </a:p>
      </dgm:t>
    </dgm:pt>
    <dgm:pt modelId="{F5627BD9-483F-4AEA-9CDD-5C7D29FE269E}" type="sibTrans" cxnId="{A9906A15-A2B6-447F-8799-E6D97CA49ED4}">
      <dgm:prSet/>
      <dgm:spPr/>
      <dgm:t>
        <a:bodyPr/>
        <a:lstStyle/>
        <a:p>
          <a:endParaRPr lang="en-US"/>
        </a:p>
      </dgm:t>
    </dgm:pt>
    <dgm:pt modelId="{981453E5-6461-4FA9-BA94-35CDBF62DA92}">
      <dgm:prSet/>
      <dgm:spPr/>
      <dgm:t>
        <a:bodyPr/>
        <a:lstStyle/>
        <a:p>
          <a:r>
            <a:rPr lang="en-US" b="1" dirty="0"/>
            <a:t>story:</a:t>
          </a:r>
          <a:r>
            <a:rPr lang="en-US" dirty="0"/>
            <a:t> locates users’ coordinates and show them other users who’s open to strangers to “</a:t>
          </a:r>
          <a:r>
            <a:rPr lang="en-US" dirty="0" err="1"/>
            <a:t>sayhi</a:t>
          </a:r>
          <a:r>
            <a:rPr lang="en-US" dirty="0"/>
            <a:t>”. the user can then decide to message this person with our “</a:t>
          </a:r>
          <a:r>
            <a:rPr lang="en-US" dirty="0" err="1"/>
            <a:t>sayhi</a:t>
          </a:r>
          <a:r>
            <a:rPr lang="en-US" dirty="0"/>
            <a:t>” button and start up conversations if this person respond with “</a:t>
          </a:r>
          <a:r>
            <a:rPr lang="en-US" dirty="0" err="1"/>
            <a:t>sayhi</a:t>
          </a:r>
          <a:r>
            <a:rPr lang="en-US" dirty="0"/>
            <a:t>” button or even befriend them if wanted.</a:t>
          </a:r>
        </a:p>
      </dgm:t>
    </dgm:pt>
    <dgm:pt modelId="{F4A42B5F-9270-4020-BB2A-2FC4E57A9ED0}" type="parTrans" cxnId="{0F643F9F-5ACD-40A5-9EEA-6CA39254CC51}">
      <dgm:prSet/>
      <dgm:spPr/>
      <dgm:t>
        <a:bodyPr/>
        <a:lstStyle/>
        <a:p>
          <a:endParaRPr lang="en-US"/>
        </a:p>
      </dgm:t>
    </dgm:pt>
    <dgm:pt modelId="{47FDEE9F-2D21-4190-B503-EC87BF16FBAE}" type="sibTrans" cxnId="{0F643F9F-5ACD-40A5-9EEA-6CA39254CC51}">
      <dgm:prSet/>
      <dgm:spPr/>
      <dgm:t>
        <a:bodyPr/>
        <a:lstStyle/>
        <a:p>
          <a:endParaRPr lang="en-US"/>
        </a:p>
      </dgm:t>
    </dgm:pt>
    <dgm:pt modelId="{48D4B36A-0310-B44B-BF70-047533B26738}" type="pres">
      <dgm:prSet presAssocID="{38C6D637-A63B-4BFB-AC22-B5164C6890C8}" presName="vert0" presStyleCnt="0">
        <dgm:presLayoutVars>
          <dgm:dir/>
          <dgm:animOne val="branch"/>
          <dgm:animLvl val="lvl"/>
        </dgm:presLayoutVars>
      </dgm:prSet>
      <dgm:spPr/>
    </dgm:pt>
    <dgm:pt modelId="{398788A8-8542-5844-A5E5-52BF89B24633}" type="pres">
      <dgm:prSet presAssocID="{152E6458-DD70-4634-BF0E-178B62E36C37}" presName="thickLine" presStyleLbl="alignNode1" presStyleIdx="0" presStyleCnt="3"/>
      <dgm:spPr/>
    </dgm:pt>
    <dgm:pt modelId="{CC810782-C604-994C-800D-2D59BD8819EB}" type="pres">
      <dgm:prSet presAssocID="{152E6458-DD70-4634-BF0E-178B62E36C37}" presName="horz1" presStyleCnt="0"/>
      <dgm:spPr/>
    </dgm:pt>
    <dgm:pt modelId="{7D49C308-E542-2344-BF0D-7E8797D61124}" type="pres">
      <dgm:prSet presAssocID="{152E6458-DD70-4634-BF0E-178B62E36C37}" presName="tx1" presStyleLbl="revTx" presStyleIdx="0" presStyleCnt="3"/>
      <dgm:spPr/>
    </dgm:pt>
    <dgm:pt modelId="{2E1D40CE-0F5E-5447-8A2B-770912DB2BF4}" type="pres">
      <dgm:prSet presAssocID="{152E6458-DD70-4634-BF0E-178B62E36C37}" presName="vert1" presStyleCnt="0"/>
      <dgm:spPr/>
    </dgm:pt>
    <dgm:pt modelId="{2028EFA5-4D7B-244D-94CA-46D7FB0F565A}" type="pres">
      <dgm:prSet presAssocID="{C2E532CA-0DF4-4A77-9023-D1F292B1B665}" presName="thickLine" presStyleLbl="alignNode1" presStyleIdx="1" presStyleCnt="3" custLinFactNeighborX="1694" custLinFactNeighborY="-23734"/>
      <dgm:spPr/>
    </dgm:pt>
    <dgm:pt modelId="{CF2D2F14-E97E-C349-9911-775A70A67D78}" type="pres">
      <dgm:prSet presAssocID="{C2E532CA-0DF4-4A77-9023-D1F292B1B665}" presName="horz1" presStyleCnt="0"/>
      <dgm:spPr/>
    </dgm:pt>
    <dgm:pt modelId="{3E7C47A8-8155-A040-B321-6E45D2C0BEF2}" type="pres">
      <dgm:prSet presAssocID="{C2E532CA-0DF4-4A77-9023-D1F292B1B665}" presName="tx1" presStyleLbl="revTx" presStyleIdx="1" presStyleCnt="3"/>
      <dgm:spPr/>
    </dgm:pt>
    <dgm:pt modelId="{ABAAF27B-3E86-5548-BEAB-D7CA7EF76CBA}" type="pres">
      <dgm:prSet presAssocID="{C2E532CA-0DF4-4A77-9023-D1F292B1B665}" presName="vert1" presStyleCnt="0"/>
      <dgm:spPr/>
    </dgm:pt>
    <dgm:pt modelId="{3BD11271-7996-054D-913A-688971BE8C34}" type="pres">
      <dgm:prSet presAssocID="{981453E5-6461-4FA9-BA94-35CDBF62DA92}" presName="thickLine" presStyleLbl="alignNode1" presStyleIdx="2" presStyleCnt="3"/>
      <dgm:spPr/>
    </dgm:pt>
    <dgm:pt modelId="{1D41345B-D16D-3E45-910B-1F04634E9851}" type="pres">
      <dgm:prSet presAssocID="{981453E5-6461-4FA9-BA94-35CDBF62DA92}" presName="horz1" presStyleCnt="0"/>
      <dgm:spPr/>
    </dgm:pt>
    <dgm:pt modelId="{A172DC60-3260-6949-9478-1403B1F68957}" type="pres">
      <dgm:prSet presAssocID="{981453E5-6461-4FA9-BA94-35CDBF62DA92}" presName="tx1" presStyleLbl="revTx" presStyleIdx="2" presStyleCnt="3"/>
      <dgm:spPr/>
    </dgm:pt>
    <dgm:pt modelId="{363FC6CF-AEA9-EA4E-9898-7F5BCE8A68EE}" type="pres">
      <dgm:prSet presAssocID="{981453E5-6461-4FA9-BA94-35CDBF62DA92}" presName="vert1" presStyleCnt="0"/>
      <dgm:spPr/>
    </dgm:pt>
  </dgm:ptLst>
  <dgm:cxnLst>
    <dgm:cxn modelId="{C35C5913-6852-DC4F-988A-079EF1ED305F}" type="presOf" srcId="{C2E532CA-0DF4-4A77-9023-D1F292B1B665}" destId="{3E7C47A8-8155-A040-B321-6E45D2C0BEF2}" srcOrd="0" destOrd="0" presId="urn:microsoft.com/office/officeart/2008/layout/LinedList"/>
    <dgm:cxn modelId="{A9906A15-A2B6-447F-8799-E6D97CA49ED4}" srcId="{38C6D637-A63B-4BFB-AC22-B5164C6890C8}" destId="{C2E532CA-0DF4-4A77-9023-D1F292B1B665}" srcOrd="1" destOrd="0" parTransId="{A9C33605-3D97-4EEC-8226-C558644464B1}" sibTransId="{F5627BD9-483F-4AEA-9CDD-5C7D29FE269E}"/>
    <dgm:cxn modelId="{199F883F-9236-1E4D-B03B-407846288694}" type="presOf" srcId="{981453E5-6461-4FA9-BA94-35CDBF62DA92}" destId="{A172DC60-3260-6949-9478-1403B1F68957}" srcOrd="0" destOrd="0" presId="urn:microsoft.com/office/officeart/2008/layout/LinedList"/>
    <dgm:cxn modelId="{0F643F9F-5ACD-40A5-9EEA-6CA39254CC51}" srcId="{38C6D637-A63B-4BFB-AC22-B5164C6890C8}" destId="{981453E5-6461-4FA9-BA94-35CDBF62DA92}" srcOrd="2" destOrd="0" parTransId="{F4A42B5F-9270-4020-BB2A-2FC4E57A9ED0}" sibTransId="{47FDEE9F-2D21-4190-B503-EC87BF16FBAE}"/>
    <dgm:cxn modelId="{6E840AAD-A948-4BA4-B189-5ABCC4BBC33D}" srcId="{38C6D637-A63B-4BFB-AC22-B5164C6890C8}" destId="{152E6458-DD70-4634-BF0E-178B62E36C37}" srcOrd="0" destOrd="0" parTransId="{F7026722-5FB5-46EA-8604-011201F4CA87}" sibTransId="{795423D1-5C48-4E31-B282-5ECA40C2F8B0}"/>
    <dgm:cxn modelId="{6A48F6DF-3606-D94B-A49C-34D9B1FA74B2}" type="presOf" srcId="{38C6D637-A63B-4BFB-AC22-B5164C6890C8}" destId="{48D4B36A-0310-B44B-BF70-047533B26738}" srcOrd="0" destOrd="0" presId="urn:microsoft.com/office/officeart/2008/layout/LinedList"/>
    <dgm:cxn modelId="{C44A0FE2-C280-924F-B211-053B982FF0E4}" type="presOf" srcId="{152E6458-DD70-4634-BF0E-178B62E36C37}" destId="{7D49C308-E542-2344-BF0D-7E8797D61124}" srcOrd="0" destOrd="0" presId="urn:microsoft.com/office/officeart/2008/layout/LinedList"/>
    <dgm:cxn modelId="{E1CE4DB4-DBE2-8749-BFC2-8A9EB25624B9}" type="presParOf" srcId="{48D4B36A-0310-B44B-BF70-047533B26738}" destId="{398788A8-8542-5844-A5E5-52BF89B24633}" srcOrd="0" destOrd="0" presId="urn:microsoft.com/office/officeart/2008/layout/LinedList"/>
    <dgm:cxn modelId="{9C65EA34-2B59-EB49-B5A2-E5C330422010}" type="presParOf" srcId="{48D4B36A-0310-B44B-BF70-047533B26738}" destId="{CC810782-C604-994C-800D-2D59BD8819EB}" srcOrd="1" destOrd="0" presId="urn:microsoft.com/office/officeart/2008/layout/LinedList"/>
    <dgm:cxn modelId="{1D4FD794-AE5C-CF48-BA9B-719038933A29}" type="presParOf" srcId="{CC810782-C604-994C-800D-2D59BD8819EB}" destId="{7D49C308-E542-2344-BF0D-7E8797D61124}" srcOrd="0" destOrd="0" presId="urn:microsoft.com/office/officeart/2008/layout/LinedList"/>
    <dgm:cxn modelId="{ADC3F3C1-742D-5E4D-AE1B-7C1143FC9061}" type="presParOf" srcId="{CC810782-C604-994C-800D-2D59BD8819EB}" destId="{2E1D40CE-0F5E-5447-8A2B-770912DB2BF4}" srcOrd="1" destOrd="0" presId="urn:microsoft.com/office/officeart/2008/layout/LinedList"/>
    <dgm:cxn modelId="{C264A84C-D7C8-B841-97F7-AA53C9B50F4F}" type="presParOf" srcId="{48D4B36A-0310-B44B-BF70-047533B26738}" destId="{2028EFA5-4D7B-244D-94CA-46D7FB0F565A}" srcOrd="2" destOrd="0" presId="urn:microsoft.com/office/officeart/2008/layout/LinedList"/>
    <dgm:cxn modelId="{1B25F49A-A45C-A94F-8EDA-A4AD33F36120}" type="presParOf" srcId="{48D4B36A-0310-B44B-BF70-047533B26738}" destId="{CF2D2F14-E97E-C349-9911-775A70A67D78}" srcOrd="3" destOrd="0" presId="urn:microsoft.com/office/officeart/2008/layout/LinedList"/>
    <dgm:cxn modelId="{34151878-6603-FE4A-9ADD-67C607982EB6}" type="presParOf" srcId="{CF2D2F14-E97E-C349-9911-775A70A67D78}" destId="{3E7C47A8-8155-A040-B321-6E45D2C0BEF2}" srcOrd="0" destOrd="0" presId="urn:microsoft.com/office/officeart/2008/layout/LinedList"/>
    <dgm:cxn modelId="{BAA37482-B7CD-C340-8A40-DF77C70B179D}" type="presParOf" srcId="{CF2D2F14-E97E-C349-9911-775A70A67D78}" destId="{ABAAF27B-3E86-5548-BEAB-D7CA7EF76CBA}" srcOrd="1" destOrd="0" presId="urn:microsoft.com/office/officeart/2008/layout/LinedList"/>
    <dgm:cxn modelId="{2F26C96E-006B-5C40-AB9E-460127911FA1}" type="presParOf" srcId="{48D4B36A-0310-B44B-BF70-047533B26738}" destId="{3BD11271-7996-054D-913A-688971BE8C34}" srcOrd="4" destOrd="0" presId="urn:microsoft.com/office/officeart/2008/layout/LinedList"/>
    <dgm:cxn modelId="{4D6898A8-4A5E-9546-AF20-002FFB2918C0}" type="presParOf" srcId="{48D4B36A-0310-B44B-BF70-047533B26738}" destId="{1D41345B-D16D-3E45-910B-1F04634E9851}" srcOrd="5" destOrd="0" presId="urn:microsoft.com/office/officeart/2008/layout/LinedList"/>
    <dgm:cxn modelId="{01F45B32-7F3F-9043-99CE-F145550C5E54}" type="presParOf" srcId="{1D41345B-D16D-3E45-910B-1F04634E9851}" destId="{A172DC60-3260-6949-9478-1403B1F68957}" srcOrd="0" destOrd="0" presId="urn:microsoft.com/office/officeart/2008/layout/LinedList"/>
    <dgm:cxn modelId="{A1CB6CA1-0DB7-704F-9D7B-CF0E9354FCD0}" type="presParOf" srcId="{1D41345B-D16D-3E45-910B-1F04634E9851}" destId="{363FC6CF-AEA9-EA4E-9898-7F5BCE8A68EE}" srcOrd="1" destOrd="0" presId="urn:microsoft.com/office/officeart/2008/layout/LinedList"/>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1BA8E9C-57E2-4E22-8DC6-C9DFB2C1ECA6}" type="doc">
      <dgm:prSet loTypeId="urn:microsoft.com/office/officeart/2008/layout/LinedList" loCatId="list" qsTypeId="urn:microsoft.com/office/officeart/2005/8/quickstyle/simple4" qsCatId="simple" csTypeId="urn:microsoft.com/office/officeart/2005/8/colors/colorful2" csCatId="colorful"/>
      <dgm:spPr/>
      <dgm:t>
        <a:bodyPr/>
        <a:lstStyle/>
        <a:p>
          <a:endParaRPr lang="en-US"/>
        </a:p>
      </dgm:t>
    </dgm:pt>
    <dgm:pt modelId="{1BF28C7A-56E6-43DB-8442-53D8650F7D65}">
      <dgm:prSet/>
      <dgm:spPr/>
      <dgm:t>
        <a:bodyPr/>
        <a:lstStyle/>
        <a:p>
          <a:r>
            <a:rPr lang="en-US" b="1"/>
            <a:t>Market:</a:t>
          </a:r>
          <a:r>
            <a:rPr lang="en-US"/>
            <a:t> any individual could choose to use this app, and to keep it a safe environment, friend would be organized into alphabetical order.</a:t>
          </a:r>
        </a:p>
      </dgm:t>
    </dgm:pt>
    <dgm:pt modelId="{D2FEEF98-680D-426D-A220-BCB135F78B0A}" type="parTrans" cxnId="{5A096FD6-D6E8-47CC-A5FB-A9AAAD01F3E9}">
      <dgm:prSet/>
      <dgm:spPr/>
      <dgm:t>
        <a:bodyPr/>
        <a:lstStyle/>
        <a:p>
          <a:endParaRPr lang="en-US"/>
        </a:p>
      </dgm:t>
    </dgm:pt>
    <dgm:pt modelId="{509C5E24-4EC6-4DC1-A108-65259E025377}" type="sibTrans" cxnId="{5A096FD6-D6E8-47CC-A5FB-A9AAAD01F3E9}">
      <dgm:prSet/>
      <dgm:spPr/>
      <dgm:t>
        <a:bodyPr/>
        <a:lstStyle/>
        <a:p>
          <a:endParaRPr lang="en-US"/>
        </a:p>
      </dgm:t>
    </dgm:pt>
    <dgm:pt modelId="{4C72C037-EF97-4EFC-8AF4-10509F8E3352}">
      <dgm:prSet/>
      <dgm:spPr/>
      <dgm:t>
        <a:bodyPr/>
        <a:lstStyle/>
        <a:p>
          <a:r>
            <a:rPr lang="en-US" b="1"/>
            <a:t>Habit:</a:t>
          </a:r>
          <a:r>
            <a:rPr lang="en-US"/>
            <a:t> this app could be used as often or unoften as the user wanted depending on how deep their social life is, and what exactly they're looking for.</a:t>
          </a:r>
        </a:p>
      </dgm:t>
    </dgm:pt>
    <dgm:pt modelId="{0AF083BB-14E4-4F09-9C0D-CF03452BEC4C}" type="parTrans" cxnId="{50C6B023-8BAF-406C-9773-F64706657E28}">
      <dgm:prSet/>
      <dgm:spPr/>
      <dgm:t>
        <a:bodyPr/>
        <a:lstStyle/>
        <a:p>
          <a:endParaRPr lang="en-US"/>
        </a:p>
      </dgm:t>
    </dgm:pt>
    <dgm:pt modelId="{36B7926F-7500-4850-AA00-3154BA4C34E4}" type="sibTrans" cxnId="{50C6B023-8BAF-406C-9773-F64706657E28}">
      <dgm:prSet/>
      <dgm:spPr/>
      <dgm:t>
        <a:bodyPr/>
        <a:lstStyle/>
        <a:p>
          <a:endParaRPr lang="en-US"/>
        </a:p>
      </dgm:t>
    </dgm:pt>
    <dgm:pt modelId="{ADFCDEA8-C3D0-4891-9DA5-D75EF2EC33F1}">
      <dgm:prSet/>
      <dgm:spPr/>
      <dgm:t>
        <a:bodyPr/>
        <a:lstStyle/>
        <a:p>
          <a:r>
            <a:rPr lang="en-US" b="1"/>
            <a:t>Scope:</a:t>
          </a:r>
          <a:r>
            <a:rPr lang="en-US"/>
            <a:t> first user would choose the person he or she wants to start the conversation with based on geolocation, then perhaps this could evolve into a social networking application as well to broaden its usage if that person would like to connect with this user. large potential for use with apple map api, google map api, or other map api.</a:t>
          </a:r>
        </a:p>
      </dgm:t>
    </dgm:pt>
    <dgm:pt modelId="{C878F706-C8B5-4848-9208-2F2F99DAC446}" type="parTrans" cxnId="{6913447D-F793-426C-A74D-62B7725C08B7}">
      <dgm:prSet/>
      <dgm:spPr/>
      <dgm:t>
        <a:bodyPr/>
        <a:lstStyle/>
        <a:p>
          <a:endParaRPr lang="en-US"/>
        </a:p>
      </dgm:t>
    </dgm:pt>
    <dgm:pt modelId="{8D808FED-7D96-4F9D-A640-922B5A02741A}" type="sibTrans" cxnId="{6913447D-F793-426C-A74D-62B7725C08B7}">
      <dgm:prSet/>
      <dgm:spPr/>
      <dgm:t>
        <a:bodyPr/>
        <a:lstStyle/>
        <a:p>
          <a:endParaRPr lang="en-US"/>
        </a:p>
      </dgm:t>
    </dgm:pt>
    <dgm:pt modelId="{DEEE9F3D-45EF-3446-9201-3BCBBF70CFC2}" type="pres">
      <dgm:prSet presAssocID="{31BA8E9C-57E2-4E22-8DC6-C9DFB2C1ECA6}" presName="vert0" presStyleCnt="0">
        <dgm:presLayoutVars>
          <dgm:dir/>
          <dgm:animOne val="branch"/>
          <dgm:animLvl val="lvl"/>
        </dgm:presLayoutVars>
      </dgm:prSet>
      <dgm:spPr/>
    </dgm:pt>
    <dgm:pt modelId="{CA393EA1-FCA6-3444-92B8-029C275BF2C0}" type="pres">
      <dgm:prSet presAssocID="{1BF28C7A-56E6-43DB-8442-53D8650F7D65}" presName="thickLine" presStyleLbl="alignNode1" presStyleIdx="0" presStyleCnt="3"/>
      <dgm:spPr/>
    </dgm:pt>
    <dgm:pt modelId="{B048C8B8-E55E-3040-966E-842B8706369D}" type="pres">
      <dgm:prSet presAssocID="{1BF28C7A-56E6-43DB-8442-53D8650F7D65}" presName="horz1" presStyleCnt="0"/>
      <dgm:spPr/>
    </dgm:pt>
    <dgm:pt modelId="{8E4AF890-56BB-314D-B3A3-C4F6B322859B}" type="pres">
      <dgm:prSet presAssocID="{1BF28C7A-56E6-43DB-8442-53D8650F7D65}" presName="tx1" presStyleLbl="revTx" presStyleIdx="0" presStyleCnt="3"/>
      <dgm:spPr/>
    </dgm:pt>
    <dgm:pt modelId="{48CC8287-4A9A-6A40-9049-F2884BA50F72}" type="pres">
      <dgm:prSet presAssocID="{1BF28C7A-56E6-43DB-8442-53D8650F7D65}" presName="vert1" presStyleCnt="0"/>
      <dgm:spPr/>
    </dgm:pt>
    <dgm:pt modelId="{A8A6A12C-7CBC-8A4C-9CD2-CEF0D12EAE3F}" type="pres">
      <dgm:prSet presAssocID="{4C72C037-EF97-4EFC-8AF4-10509F8E3352}" presName="thickLine" presStyleLbl="alignNode1" presStyleIdx="1" presStyleCnt="3"/>
      <dgm:spPr/>
    </dgm:pt>
    <dgm:pt modelId="{9FFD0372-B89F-FF4E-9775-B8244C28848C}" type="pres">
      <dgm:prSet presAssocID="{4C72C037-EF97-4EFC-8AF4-10509F8E3352}" presName="horz1" presStyleCnt="0"/>
      <dgm:spPr/>
    </dgm:pt>
    <dgm:pt modelId="{E6B00C04-9BA7-3845-B7FC-E835E532B517}" type="pres">
      <dgm:prSet presAssocID="{4C72C037-EF97-4EFC-8AF4-10509F8E3352}" presName="tx1" presStyleLbl="revTx" presStyleIdx="1" presStyleCnt="3"/>
      <dgm:spPr/>
    </dgm:pt>
    <dgm:pt modelId="{DB037CD2-E127-2F4F-9E27-35D9D6A87574}" type="pres">
      <dgm:prSet presAssocID="{4C72C037-EF97-4EFC-8AF4-10509F8E3352}" presName="vert1" presStyleCnt="0"/>
      <dgm:spPr/>
    </dgm:pt>
    <dgm:pt modelId="{12F2CBE6-818A-5444-978F-4421FA7FB5E5}" type="pres">
      <dgm:prSet presAssocID="{ADFCDEA8-C3D0-4891-9DA5-D75EF2EC33F1}" presName="thickLine" presStyleLbl="alignNode1" presStyleIdx="2" presStyleCnt="3"/>
      <dgm:spPr/>
    </dgm:pt>
    <dgm:pt modelId="{CE223188-BC23-6944-8B42-C58A0ECC239D}" type="pres">
      <dgm:prSet presAssocID="{ADFCDEA8-C3D0-4891-9DA5-D75EF2EC33F1}" presName="horz1" presStyleCnt="0"/>
      <dgm:spPr/>
    </dgm:pt>
    <dgm:pt modelId="{957339E5-749A-1A44-AF4F-48525EECFA1F}" type="pres">
      <dgm:prSet presAssocID="{ADFCDEA8-C3D0-4891-9DA5-D75EF2EC33F1}" presName="tx1" presStyleLbl="revTx" presStyleIdx="2" presStyleCnt="3"/>
      <dgm:spPr/>
    </dgm:pt>
    <dgm:pt modelId="{0345A8C3-327A-664D-B8ED-D68E50D6517B}" type="pres">
      <dgm:prSet presAssocID="{ADFCDEA8-C3D0-4891-9DA5-D75EF2EC33F1}" presName="vert1" presStyleCnt="0"/>
      <dgm:spPr/>
    </dgm:pt>
  </dgm:ptLst>
  <dgm:cxnLst>
    <dgm:cxn modelId="{50C6B023-8BAF-406C-9773-F64706657E28}" srcId="{31BA8E9C-57E2-4E22-8DC6-C9DFB2C1ECA6}" destId="{4C72C037-EF97-4EFC-8AF4-10509F8E3352}" srcOrd="1" destOrd="0" parTransId="{0AF083BB-14E4-4F09-9C0D-CF03452BEC4C}" sibTransId="{36B7926F-7500-4850-AA00-3154BA4C34E4}"/>
    <dgm:cxn modelId="{BDF26F31-0346-CA4A-B3AD-2C6F588B4EE6}" type="presOf" srcId="{31BA8E9C-57E2-4E22-8DC6-C9DFB2C1ECA6}" destId="{DEEE9F3D-45EF-3446-9201-3BCBBF70CFC2}" srcOrd="0" destOrd="0" presId="urn:microsoft.com/office/officeart/2008/layout/LinedList"/>
    <dgm:cxn modelId="{6913447D-F793-426C-A74D-62B7725C08B7}" srcId="{31BA8E9C-57E2-4E22-8DC6-C9DFB2C1ECA6}" destId="{ADFCDEA8-C3D0-4891-9DA5-D75EF2EC33F1}" srcOrd="2" destOrd="0" parTransId="{C878F706-C8B5-4848-9208-2F2F99DAC446}" sibTransId="{8D808FED-7D96-4F9D-A640-922B5A02741A}"/>
    <dgm:cxn modelId="{747460C2-98EC-5242-B589-B3A7C2513245}" type="presOf" srcId="{1BF28C7A-56E6-43DB-8442-53D8650F7D65}" destId="{8E4AF890-56BB-314D-B3A3-C4F6B322859B}" srcOrd="0" destOrd="0" presId="urn:microsoft.com/office/officeart/2008/layout/LinedList"/>
    <dgm:cxn modelId="{502F44C3-16F4-3F45-A071-6D08D4B43686}" type="presOf" srcId="{ADFCDEA8-C3D0-4891-9DA5-D75EF2EC33F1}" destId="{957339E5-749A-1A44-AF4F-48525EECFA1F}" srcOrd="0" destOrd="0" presId="urn:microsoft.com/office/officeart/2008/layout/LinedList"/>
    <dgm:cxn modelId="{5A096FD6-D6E8-47CC-A5FB-A9AAAD01F3E9}" srcId="{31BA8E9C-57E2-4E22-8DC6-C9DFB2C1ECA6}" destId="{1BF28C7A-56E6-43DB-8442-53D8650F7D65}" srcOrd="0" destOrd="0" parTransId="{D2FEEF98-680D-426D-A220-BCB135F78B0A}" sibTransId="{509C5E24-4EC6-4DC1-A108-65259E025377}"/>
    <dgm:cxn modelId="{B46732EE-F9C7-7C47-920D-07F48EA5A0D6}" type="presOf" srcId="{4C72C037-EF97-4EFC-8AF4-10509F8E3352}" destId="{E6B00C04-9BA7-3845-B7FC-E835E532B517}" srcOrd="0" destOrd="0" presId="urn:microsoft.com/office/officeart/2008/layout/LinedList"/>
    <dgm:cxn modelId="{42B63753-CAB6-FA44-904D-1DDA864912BB}" type="presParOf" srcId="{DEEE9F3D-45EF-3446-9201-3BCBBF70CFC2}" destId="{CA393EA1-FCA6-3444-92B8-029C275BF2C0}" srcOrd="0" destOrd="0" presId="urn:microsoft.com/office/officeart/2008/layout/LinedList"/>
    <dgm:cxn modelId="{7EF5C7A5-6E54-EA4B-8AA0-90C486BD5EE9}" type="presParOf" srcId="{DEEE9F3D-45EF-3446-9201-3BCBBF70CFC2}" destId="{B048C8B8-E55E-3040-966E-842B8706369D}" srcOrd="1" destOrd="0" presId="urn:microsoft.com/office/officeart/2008/layout/LinedList"/>
    <dgm:cxn modelId="{C21047E4-C98D-D34D-8D56-A01505C87E1D}" type="presParOf" srcId="{B048C8B8-E55E-3040-966E-842B8706369D}" destId="{8E4AF890-56BB-314D-B3A3-C4F6B322859B}" srcOrd="0" destOrd="0" presId="urn:microsoft.com/office/officeart/2008/layout/LinedList"/>
    <dgm:cxn modelId="{B8BE8B13-7BD7-BD40-B53F-8391E951FE22}" type="presParOf" srcId="{B048C8B8-E55E-3040-966E-842B8706369D}" destId="{48CC8287-4A9A-6A40-9049-F2884BA50F72}" srcOrd="1" destOrd="0" presId="urn:microsoft.com/office/officeart/2008/layout/LinedList"/>
    <dgm:cxn modelId="{937FBBEE-EDFD-1741-9449-C35504E0E296}" type="presParOf" srcId="{DEEE9F3D-45EF-3446-9201-3BCBBF70CFC2}" destId="{A8A6A12C-7CBC-8A4C-9CD2-CEF0D12EAE3F}" srcOrd="2" destOrd="0" presId="urn:microsoft.com/office/officeart/2008/layout/LinedList"/>
    <dgm:cxn modelId="{136F3A45-CAB1-9843-A5C3-296A601CD642}" type="presParOf" srcId="{DEEE9F3D-45EF-3446-9201-3BCBBF70CFC2}" destId="{9FFD0372-B89F-FF4E-9775-B8244C28848C}" srcOrd="3" destOrd="0" presId="urn:microsoft.com/office/officeart/2008/layout/LinedList"/>
    <dgm:cxn modelId="{879D5730-D17C-CB43-8867-62AC782EC929}" type="presParOf" srcId="{9FFD0372-B89F-FF4E-9775-B8244C28848C}" destId="{E6B00C04-9BA7-3845-B7FC-E835E532B517}" srcOrd="0" destOrd="0" presId="urn:microsoft.com/office/officeart/2008/layout/LinedList"/>
    <dgm:cxn modelId="{E638880E-B90F-2143-B69B-B557BFB981BA}" type="presParOf" srcId="{9FFD0372-B89F-FF4E-9775-B8244C28848C}" destId="{DB037CD2-E127-2F4F-9E27-35D9D6A87574}" srcOrd="1" destOrd="0" presId="urn:microsoft.com/office/officeart/2008/layout/LinedList"/>
    <dgm:cxn modelId="{3C929252-041B-A943-A8BB-D7E28E7AB5C4}" type="presParOf" srcId="{DEEE9F3D-45EF-3446-9201-3BCBBF70CFC2}" destId="{12F2CBE6-818A-5444-978F-4421FA7FB5E5}" srcOrd="4" destOrd="0" presId="urn:microsoft.com/office/officeart/2008/layout/LinedList"/>
    <dgm:cxn modelId="{540E5646-CD6B-FC44-B2EF-5B662414FF4F}" type="presParOf" srcId="{DEEE9F3D-45EF-3446-9201-3BCBBF70CFC2}" destId="{CE223188-BC23-6944-8B42-C58A0ECC239D}" srcOrd="5" destOrd="0" presId="urn:microsoft.com/office/officeart/2008/layout/LinedList"/>
    <dgm:cxn modelId="{4AFB5694-8594-DD42-AF59-D21827EBAA68}" type="presParOf" srcId="{CE223188-BC23-6944-8B42-C58A0ECC239D}" destId="{957339E5-749A-1A44-AF4F-48525EECFA1F}" srcOrd="0" destOrd="0" presId="urn:microsoft.com/office/officeart/2008/layout/LinedList"/>
    <dgm:cxn modelId="{DB79064E-9B18-EF49-B175-E42569CC8E29}" type="presParOf" srcId="{CE223188-BC23-6944-8B42-C58A0ECC239D}" destId="{0345A8C3-327A-664D-B8ED-D68E50D6517B}"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72D8E40-6DDF-4E6A-BC41-66DECC8952AA}"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723D995B-D518-4FAD-B3AB-067E9870D1BE}">
      <dgm:prSet/>
      <dgm:spPr/>
      <dgm:t>
        <a:bodyPr/>
        <a:lstStyle/>
        <a:p>
          <a:pPr>
            <a:lnSpc>
              <a:spcPct val="100000"/>
            </a:lnSpc>
          </a:pPr>
          <a:r>
            <a:rPr lang="en-US"/>
            <a:t>login</a:t>
          </a:r>
        </a:p>
      </dgm:t>
    </dgm:pt>
    <dgm:pt modelId="{A0A5AAA6-225C-4622-8E46-864A13A8EC83}" type="parTrans" cxnId="{D3228098-D865-456B-9B99-0FBE0AC073FB}">
      <dgm:prSet/>
      <dgm:spPr/>
      <dgm:t>
        <a:bodyPr/>
        <a:lstStyle/>
        <a:p>
          <a:endParaRPr lang="en-US"/>
        </a:p>
      </dgm:t>
    </dgm:pt>
    <dgm:pt modelId="{F224E4DC-9EC9-41E8-9CA2-4A847A3B2A86}" type="sibTrans" cxnId="{D3228098-D865-456B-9B99-0FBE0AC073FB}">
      <dgm:prSet/>
      <dgm:spPr/>
      <dgm:t>
        <a:bodyPr/>
        <a:lstStyle/>
        <a:p>
          <a:endParaRPr lang="en-US"/>
        </a:p>
      </dgm:t>
    </dgm:pt>
    <dgm:pt modelId="{26200439-036F-463C-BCD0-FAA00E116793}">
      <dgm:prSet/>
      <dgm:spPr/>
      <dgm:t>
        <a:bodyPr/>
        <a:lstStyle/>
        <a:p>
          <a:pPr>
            <a:lnSpc>
              <a:spcPct val="100000"/>
            </a:lnSpc>
          </a:pPr>
          <a:r>
            <a:rPr lang="en-US"/>
            <a:t>register - user signs up or logs into their account</a:t>
          </a:r>
        </a:p>
      </dgm:t>
    </dgm:pt>
    <dgm:pt modelId="{84953D80-E6BD-47A6-95A2-16B9B6B401C0}" type="parTrans" cxnId="{8015CCF9-016F-4E0A-9242-9F139A65EFE3}">
      <dgm:prSet/>
      <dgm:spPr/>
      <dgm:t>
        <a:bodyPr/>
        <a:lstStyle/>
        <a:p>
          <a:endParaRPr lang="en-US"/>
        </a:p>
      </dgm:t>
    </dgm:pt>
    <dgm:pt modelId="{95C7D216-4203-4552-8F70-8537B173BB06}" type="sibTrans" cxnId="{8015CCF9-016F-4E0A-9242-9F139A65EFE3}">
      <dgm:prSet/>
      <dgm:spPr/>
      <dgm:t>
        <a:bodyPr/>
        <a:lstStyle/>
        <a:p>
          <a:endParaRPr lang="en-US"/>
        </a:p>
      </dgm:t>
    </dgm:pt>
    <dgm:pt modelId="{C6A7CD3E-66EC-459D-A529-D59CA4A4FE1E}">
      <dgm:prSet/>
      <dgm:spPr/>
      <dgm:t>
        <a:bodyPr/>
        <a:lstStyle/>
        <a:p>
          <a:pPr>
            <a:lnSpc>
              <a:spcPct val="100000"/>
            </a:lnSpc>
          </a:pPr>
          <a:r>
            <a:rPr lang="en-US"/>
            <a:t>upon reopening of the application, the user is not required to log in again as long as the user did not log out the account in the last session.</a:t>
          </a:r>
        </a:p>
      </dgm:t>
    </dgm:pt>
    <dgm:pt modelId="{A1AD614C-ADC7-45C8-BA0B-E70CB8D0683B}" type="parTrans" cxnId="{DCF3360B-97E1-4DBA-B354-8FB16234F40A}">
      <dgm:prSet/>
      <dgm:spPr/>
      <dgm:t>
        <a:bodyPr/>
        <a:lstStyle/>
        <a:p>
          <a:endParaRPr lang="en-US"/>
        </a:p>
      </dgm:t>
    </dgm:pt>
    <dgm:pt modelId="{6055E8D7-3FD9-4411-919D-4EFF8BD892CF}" type="sibTrans" cxnId="{DCF3360B-97E1-4DBA-B354-8FB16234F40A}">
      <dgm:prSet/>
      <dgm:spPr/>
      <dgm:t>
        <a:bodyPr/>
        <a:lstStyle/>
        <a:p>
          <a:endParaRPr lang="en-US"/>
        </a:p>
      </dgm:t>
    </dgm:pt>
    <dgm:pt modelId="{FC7748C2-FBBE-47EC-892E-306DE61ACBFB}">
      <dgm:prSet/>
      <dgm:spPr/>
      <dgm:t>
        <a:bodyPr/>
        <a:lstStyle/>
        <a:p>
          <a:pPr>
            <a:lnSpc>
              <a:spcPct val="100000"/>
            </a:lnSpc>
          </a:pPr>
          <a:r>
            <a:rPr lang="en-US"/>
            <a:t>messaging screen - chat for users to communicate (direct 1-on-1)</a:t>
          </a:r>
        </a:p>
      </dgm:t>
    </dgm:pt>
    <dgm:pt modelId="{CB3CBF52-9C89-498E-BBBF-60ED9FF4A3F7}" type="parTrans" cxnId="{D8A82838-0C2E-4F0D-9E7B-AE73EAB77F4A}">
      <dgm:prSet/>
      <dgm:spPr/>
      <dgm:t>
        <a:bodyPr/>
        <a:lstStyle/>
        <a:p>
          <a:endParaRPr lang="en-US"/>
        </a:p>
      </dgm:t>
    </dgm:pt>
    <dgm:pt modelId="{863CC533-469A-4118-9022-9A46EC8F6446}" type="sibTrans" cxnId="{D8A82838-0C2E-4F0D-9E7B-AE73EAB77F4A}">
      <dgm:prSet/>
      <dgm:spPr/>
      <dgm:t>
        <a:bodyPr/>
        <a:lstStyle/>
        <a:p>
          <a:endParaRPr lang="en-US"/>
        </a:p>
      </dgm:t>
    </dgm:pt>
    <dgm:pt modelId="{83F485C4-8911-43CE-8038-20AF09B54630}">
      <dgm:prSet/>
      <dgm:spPr/>
      <dgm:t>
        <a:bodyPr/>
        <a:lstStyle/>
        <a:p>
          <a:pPr>
            <a:lnSpc>
              <a:spcPct val="100000"/>
            </a:lnSpc>
          </a:pPr>
          <a:r>
            <a:rPr lang="en-US"/>
            <a:t>upon selecting users in the “friends” section and message screen opens (freely conversation with friends)</a:t>
          </a:r>
        </a:p>
      </dgm:t>
    </dgm:pt>
    <dgm:pt modelId="{832FE519-6913-40B7-942F-425A9A02D5C6}" type="parTrans" cxnId="{2B134617-AAA5-465A-B53E-5FDA30B37D98}">
      <dgm:prSet/>
      <dgm:spPr/>
      <dgm:t>
        <a:bodyPr/>
        <a:lstStyle/>
        <a:p>
          <a:endParaRPr lang="en-US"/>
        </a:p>
      </dgm:t>
    </dgm:pt>
    <dgm:pt modelId="{27B280E2-3EC4-493B-B312-EFE1608D917E}" type="sibTrans" cxnId="{2B134617-AAA5-465A-B53E-5FDA30B37D98}">
      <dgm:prSet/>
      <dgm:spPr/>
      <dgm:t>
        <a:bodyPr/>
        <a:lstStyle/>
        <a:p>
          <a:endParaRPr lang="en-US"/>
        </a:p>
      </dgm:t>
    </dgm:pt>
    <dgm:pt modelId="{E3495510-1FC7-4BD9-B55D-A8807F1B9D31}">
      <dgm:prSet/>
      <dgm:spPr/>
      <dgm:t>
        <a:bodyPr/>
        <a:lstStyle/>
        <a:p>
          <a:pPr>
            <a:lnSpc>
              <a:spcPct val="100000"/>
            </a:lnSpc>
          </a:pPr>
          <a:r>
            <a:rPr lang="en-US"/>
            <a:t>upon pressing the button “sayhi” to users nearby and message screen opens (only can start the conversation after other user respond)</a:t>
          </a:r>
        </a:p>
      </dgm:t>
    </dgm:pt>
    <dgm:pt modelId="{E334CECE-5875-46A1-9EA6-FE3A261EE3B0}" type="parTrans" cxnId="{FEBC861B-7F3F-40DB-8AAC-8221D63A742E}">
      <dgm:prSet/>
      <dgm:spPr/>
      <dgm:t>
        <a:bodyPr/>
        <a:lstStyle/>
        <a:p>
          <a:endParaRPr lang="en-US"/>
        </a:p>
      </dgm:t>
    </dgm:pt>
    <dgm:pt modelId="{B90683B8-5556-422C-8E92-281468595149}" type="sibTrans" cxnId="{FEBC861B-7F3F-40DB-8AAC-8221D63A742E}">
      <dgm:prSet/>
      <dgm:spPr/>
      <dgm:t>
        <a:bodyPr/>
        <a:lstStyle/>
        <a:p>
          <a:endParaRPr lang="en-US"/>
        </a:p>
      </dgm:t>
    </dgm:pt>
    <dgm:pt modelId="{FF6811F9-BE74-49B8-A17E-7BA44A64B1A3}">
      <dgm:prSet/>
      <dgm:spPr/>
      <dgm:t>
        <a:bodyPr/>
        <a:lstStyle/>
        <a:p>
          <a:pPr>
            <a:lnSpc>
              <a:spcPct val="100000"/>
            </a:lnSpc>
          </a:pPr>
          <a:r>
            <a:rPr lang="en-US"/>
            <a:t>profile screen</a:t>
          </a:r>
        </a:p>
      </dgm:t>
    </dgm:pt>
    <dgm:pt modelId="{D687E65B-A4F6-438B-893E-7C5C677D91EF}" type="parTrans" cxnId="{0083FEE5-374F-4BC4-9D10-01F77C020B6B}">
      <dgm:prSet/>
      <dgm:spPr/>
      <dgm:t>
        <a:bodyPr/>
        <a:lstStyle/>
        <a:p>
          <a:endParaRPr lang="en-US"/>
        </a:p>
      </dgm:t>
    </dgm:pt>
    <dgm:pt modelId="{24EB19FF-4AC3-4A9C-97A3-CB699989C086}" type="sibTrans" cxnId="{0083FEE5-374F-4BC4-9D10-01F77C020B6B}">
      <dgm:prSet/>
      <dgm:spPr/>
      <dgm:t>
        <a:bodyPr/>
        <a:lstStyle/>
        <a:p>
          <a:endParaRPr lang="en-US"/>
        </a:p>
      </dgm:t>
    </dgm:pt>
    <dgm:pt modelId="{94069299-2CA2-46B5-94B0-4FEF6069DA73}">
      <dgm:prSet/>
      <dgm:spPr/>
      <dgm:t>
        <a:bodyPr/>
        <a:lstStyle/>
        <a:p>
          <a:pPr>
            <a:lnSpc>
              <a:spcPct val="100000"/>
            </a:lnSpc>
          </a:pPr>
          <a:r>
            <a:rPr lang="en-US"/>
            <a:t>allows user to upload a photo and fill in information about their personal interests and posts for strangers to see</a:t>
          </a:r>
        </a:p>
      </dgm:t>
    </dgm:pt>
    <dgm:pt modelId="{B524C969-BC1A-4E08-9832-B13D3A65316A}" type="parTrans" cxnId="{23DE2D00-527C-4B6B-A0B6-BC90FB19DB40}">
      <dgm:prSet/>
      <dgm:spPr/>
      <dgm:t>
        <a:bodyPr/>
        <a:lstStyle/>
        <a:p>
          <a:endParaRPr lang="en-US"/>
        </a:p>
      </dgm:t>
    </dgm:pt>
    <dgm:pt modelId="{9515C7D6-FD4B-4149-86C9-0C553F9D8919}" type="sibTrans" cxnId="{23DE2D00-527C-4B6B-A0B6-BC90FB19DB40}">
      <dgm:prSet/>
      <dgm:spPr/>
      <dgm:t>
        <a:bodyPr/>
        <a:lstStyle/>
        <a:p>
          <a:endParaRPr lang="en-US"/>
        </a:p>
      </dgm:t>
    </dgm:pt>
    <dgm:pt modelId="{60845ECF-E21F-43DC-BF5C-BC33A52C6E1D}" type="pres">
      <dgm:prSet presAssocID="{F72D8E40-6DDF-4E6A-BC41-66DECC8952AA}" presName="root" presStyleCnt="0">
        <dgm:presLayoutVars>
          <dgm:dir/>
          <dgm:resizeHandles val="exact"/>
        </dgm:presLayoutVars>
      </dgm:prSet>
      <dgm:spPr/>
    </dgm:pt>
    <dgm:pt modelId="{2846B517-1BB3-45A9-A06E-325F615191E9}" type="pres">
      <dgm:prSet presAssocID="{723D995B-D518-4FAD-B3AB-067E9870D1BE}" presName="compNode" presStyleCnt="0"/>
      <dgm:spPr/>
    </dgm:pt>
    <dgm:pt modelId="{52F162B6-7A05-41DB-8C31-1582E75EED53}" type="pres">
      <dgm:prSet presAssocID="{723D995B-D518-4FAD-B3AB-067E9870D1BE}" presName="bgRect" presStyleLbl="bgShp" presStyleIdx="0" presStyleCnt="4"/>
      <dgm:spPr/>
    </dgm:pt>
    <dgm:pt modelId="{6EB27616-490F-4282-8AD9-D6DABA13DDB2}" type="pres">
      <dgm:prSet presAssocID="{723D995B-D518-4FAD-B3AB-067E9870D1BE}"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a:ext>
      </dgm:extLst>
    </dgm:pt>
    <dgm:pt modelId="{76D56F12-2785-4DD8-8838-AA165D5829F9}" type="pres">
      <dgm:prSet presAssocID="{723D995B-D518-4FAD-B3AB-067E9870D1BE}" presName="spaceRect" presStyleCnt="0"/>
      <dgm:spPr/>
    </dgm:pt>
    <dgm:pt modelId="{6DD8F0C7-F1A4-4708-9248-CDFD703D43C3}" type="pres">
      <dgm:prSet presAssocID="{723D995B-D518-4FAD-B3AB-067E9870D1BE}" presName="parTx" presStyleLbl="revTx" presStyleIdx="0" presStyleCnt="7">
        <dgm:presLayoutVars>
          <dgm:chMax val="0"/>
          <dgm:chPref val="0"/>
        </dgm:presLayoutVars>
      </dgm:prSet>
      <dgm:spPr/>
    </dgm:pt>
    <dgm:pt modelId="{B436A1D5-7D2E-4B51-B9C9-FF9B40E1DBEF}" type="pres">
      <dgm:prSet presAssocID="{F224E4DC-9EC9-41E8-9CA2-4A847A3B2A86}" presName="sibTrans" presStyleCnt="0"/>
      <dgm:spPr/>
    </dgm:pt>
    <dgm:pt modelId="{32E499A3-53D1-4A13-BAED-F42D8A1077D0}" type="pres">
      <dgm:prSet presAssocID="{26200439-036F-463C-BCD0-FAA00E116793}" presName="compNode" presStyleCnt="0"/>
      <dgm:spPr/>
    </dgm:pt>
    <dgm:pt modelId="{CD948C4D-0BEE-4B1D-A946-C45177FF077E}" type="pres">
      <dgm:prSet presAssocID="{26200439-036F-463C-BCD0-FAA00E116793}" presName="bgRect" presStyleLbl="bgShp" presStyleIdx="1" presStyleCnt="4"/>
      <dgm:spPr/>
    </dgm:pt>
    <dgm:pt modelId="{F470228F-0E6E-4E73-B77B-DE1B63298E3A}" type="pres">
      <dgm:prSet presAssocID="{26200439-036F-463C-BCD0-FAA00E116793}"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Warning"/>
        </a:ext>
      </dgm:extLst>
    </dgm:pt>
    <dgm:pt modelId="{24F58D08-2132-4C0C-899D-C246A941F46E}" type="pres">
      <dgm:prSet presAssocID="{26200439-036F-463C-BCD0-FAA00E116793}" presName="spaceRect" presStyleCnt="0"/>
      <dgm:spPr/>
    </dgm:pt>
    <dgm:pt modelId="{E6A5142D-FB57-4694-B07E-C7875E1AEA7B}" type="pres">
      <dgm:prSet presAssocID="{26200439-036F-463C-BCD0-FAA00E116793}" presName="parTx" presStyleLbl="revTx" presStyleIdx="1" presStyleCnt="7">
        <dgm:presLayoutVars>
          <dgm:chMax val="0"/>
          <dgm:chPref val="0"/>
        </dgm:presLayoutVars>
      </dgm:prSet>
      <dgm:spPr/>
    </dgm:pt>
    <dgm:pt modelId="{8C91DE32-277F-42FD-9CA5-4EF3D0942A46}" type="pres">
      <dgm:prSet presAssocID="{26200439-036F-463C-BCD0-FAA00E116793}" presName="desTx" presStyleLbl="revTx" presStyleIdx="2" presStyleCnt="7">
        <dgm:presLayoutVars/>
      </dgm:prSet>
      <dgm:spPr/>
    </dgm:pt>
    <dgm:pt modelId="{EF3453C8-3EEB-410E-8612-0878B6723CCF}" type="pres">
      <dgm:prSet presAssocID="{95C7D216-4203-4552-8F70-8537B173BB06}" presName="sibTrans" presStyleCnt="0"/>
      <dgm:spPr/>
    </dgm:pt>
    <dgm:pt modelId="{080F3F00-5A6E-412C-AD25-D62FE833A358}" type="pres">
      <dgm:prSet presAssocID="{FC7748C2-FBBE-47EC-892E-306DE61ACBFB}" presName="compNode" presStyleCnt="0"/>
      <dgm:spPr/>
    </dgm:pt>
    <dgm:pt modelId="{2085990F-F02D-4D31-B8BA-1A17EDEF4F9C}" type="pres">
      <dgm:prSet presAssocID="{FC7748C2-FBBE-47EC-892E-306DE61ACBFB}" presName="bgRect" presStyleLbl="bgShp" presStyleIdx="2" presStyleCnt="4"/>
      <dgm:spPr/>
    </dgm:pt>
    <dgm:pt modelId="{D5FFE3DC-D33A-4571-90F7-DF9155D6633D}" type="pres">
      <dgm:prSet presAssocID="{FC7748C2-FBBE-47EC-892E-306DE61ACBFB}"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Chat"/>
        </a:ext>
      </dgm:extLst>
    </dgm:pt>
    <dgm:pt modelId="{57A9E3B0-E7E4-45BA-BCFD-721560CAECD9}" type="pres">
      <dgm:prSet presAssocID="{FC7748C2-FBBE-47EC-892E-306DE61ACBFB}" presName="spaceRect" presStyleCnt="0"/>
      <dgm:spPr/>
    </dgm:pt>
    <dgm:pt modelId="{2DB90A0A-31B2-4539-B08E-C48D1BE82B29}" type="pres">
      <dgm:prSet presAssocID="{FC7748C2-FBBE-47EC-892E-306DE61ACBFB}" presName="parTx" presStyleLbl="revTx" presStyleIdx="3" presStyleCnt="7">
        <dgm:presLayoutVars>
          <dgm:chMax val="0"/>
          <dgm:chPref val="0"/>
        </dgm:presLayoutVars>
      </dgm:prSet>
      <dgm:spPr/>
    </dgm:pt>
    <dgm:pt modelId="{24740D74-02B7-4618-9CA4-7CDD2229EE43}" type="pres">
      <dgm:prSet presAssocID="{FC7748C2-FBBE-47EC-892E-306DE61ACBFB}" presName="desTx" presStyleLbl="revTx" presStyleIdx="4" presStyleCnt="7">
        <dgm:presLayoutVars/>
      </dgm:prSet>
      <dgm:spPr/>
    </dgm:pt>
    <dgm:pt modelId="{E741CCC1-A65C-4BA1-B11B-3706D70B38CF}" type="pres">
      <dgm:prSet presAssocID="{863CC533-469A-4118-9022-9A46EC8F6446}" presName="sibTrans" presStyleCnt="0"/>
      <dgm:spPr/>
    </dgm:pt>
    <dgm:pt modelId="{B9A29350-D4AC-4C61-B5A8-AD5CE18FEDC0}" type="pres">
      <dgm:prSet presAssocID="{FF6811F9-BE74-49B8-A17E-7BA44A64B1A3}" presName="compNode" presStyleCnt="0"/>
      <dgm:spPr/>
    </dgm:pt>
    <dgm:pt modelId="{5ACDADDB-B3F8-457E-9B8C-337F38E536A7}" type="pres">
      <dgm:prSet presAssocID="{FF6811F9-BE74-49B8-A17E-7BA44A64B1A3}" presName="bgRect" presStyleLbl="bgShp" presStyleIdx="3" presStyleCnt="4"/>
      <dgm:spPr/>
    </dgm:pt>
    <dgm:pt modelId="{FA56194C-AAF6-4ECE-870A-8009DB17FFA8}" type="pres">
      <dgm:prSet presAssocID="{FF6811F9-BE74-49B8-A17E-7BA44A64B1A3}"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Camera"/>
        </a:ext>
      </dgm:extLst>
    </dgm:pt>
    <dgm:pt modelId="{873D351D-4419-42FA-99A1-5B4A512334BA}" type="pres">
      <dgm:prSet presAssocID="{FF6811F9-BE74-49B8-A17E-7BA44A64B1A3}" presName="spaceRect" presStyleCnt="0"/>
      <dgm:spPr/>
    </dgm:pt>
    <dgm:pt modelId="{F8E03C3A-B554-4965-85F1-9D6ECF282080}" type="pres">
      <dgm:prSet presAssocID="{FF6811F9-BE74-49B8-A17E-7BA44A64B1A3}" presName="parTx" presStyleLbl="revTx" presStyleIdx="5" presStyleCnt="7">
        <dgm:presLayoutVars>
          <dgm:chMax val="0"/>
          <dgm:chPref val="0"/>
        </dgm:presLayoutVars>
      </dgm:prSet>
      <dgm:spPr/>
    </dgm:pt>
    <dgm:pt modelId="{CDE5F720-0422-42C1-AF33-29AB03162928}" type="pres">
      <dgm:prSet presAssocID="{FF6811F9-BE74-49B8-A17E-7BA44A64B1A3}" presName="desTx" presStyleLbl="revTx" presStyleIdx="6" presStyleCnt="7">
        <dgm:presLayoutVars/>
      </dgm:prSet>
      <dgm:spPr/>
    </dgm:pt>
  </dgm:ptLst>
  <dgm:cxnLst>
    <dgm:cxn modelId="{23DE2D00-527C-4B6B-A0B6-BC90FB19DB40}" srcId="{FF6811F9-BE74-49B8-A17E-7BA44A64B1A3}" destId="{94069299-2CA2-46B5-94B0-4FEF6069DA73}" srcOrd="0" destOrd="0" parTransId="{B524C969-BC1A-4E08-9832-B13D3A65316A}" sibTransId="{9515C7D6-FD4B-4149-86C9-0C553F9D8919}"/>
    <dgm:cxn modelId="{DCF3360B-97E1-4DBA-B354-8FB16234F40A}" srcId="{26200439-036F-463C-BCD0-FAA00E116793}" destId="{C6A7CD3E-66EC-459D-A529-D59CA4A4FE1E}" srcOrd="0" destOrd="0" parTransId="{A1AD614C-ADC7-45C8-BA0B-E70CB8D0683B}" sibTransId="{6055E8D7-3FD9-4411-919D-4EFF8BD892CF}"/>
    <dgm:cxn modelId="{2B134617-AAA5-465A-B53E-5FDA30B37D98}" srcId="{FC7748C2-FBBE-47EC-892E-306DE61ACBFB}" destId="{83F485C4-8911-43CE-8038-20AF09B54630}" srcOrd="0" destOrd="0" parTransId="{832FE519-6913-40B7-942F-425A9A02D5C6}" sibTransId="{27B280E2-3EC4-493B-B312-EFE1608D917E}"/>
    <dgm:cxn modelId="{FEBC861B-7F3F-40DB-8AAC-8221D63A742E}" srcId="{FC7748C2-FBBE-47EC-892E-306DE61ACBFB}" destId="{E3495510-1FC7-4BD9-B55D-A8807F1B9D31}" srcOrd="1" destOrd="0" parTransId="{E334CECE-5875-46A1-9EA6-FE3A261EE3B0}" sibTransId="{B90683B8-5556-422C-8E92-281468595149}"/>
    <dgm:cxn modelId="{D8A82838-0C2E-4F0D-9E7B-AE73EAB77F4A}" srcId="{F72D8E40-6DDF-4E6A-BC41-66DECC8952AA}" destId="{FC7748C2-FBBE-47EC-892E-306DE61ACBFB}" srcOrd="2" destOrd="0" parTransId="{CB3CBF52-9C89-498E-BBBF-60ED9FF4A3F7}" sibTransId="{863CC533-469A-4118-9022-9A46EC8F6446}"/>
    <dgm:cxn modelId="{73E3275C-7E60-2C4B-A9B3-EB8B6EBB0D90}" type="presOf" srcId="{FC7748C2-FBBE-47EC-892E-306DE61ACBFB}" destId="{2DB90A0A-31B2-4539-B08E-C48D1BE82B29}" srcOrd="0" destOrd="0" presId="urn:microsoft.com/office/officeart/2018/2/layout/IconVerticalSolidList"/>
    <dgm:cxn modelId="{63D3A484-7B40-FF4B-8BDB-F00A8AAAE905}" type="presOf" srcId="{C6A7CD3E-66EC-459D-A529-D59CA4A4FE1E}" destId="{8C91DE32-277F-42FD-9CA5-4EF3D0942A46}" srcOrd="0" destOrd="0" presId="urn:microsoft.com/office/officeart/2018/2/layout/IconVerticalSolidList"/>
    <dgm:cxn modelId="{D3228098-D865-456B-9B99-0FBE0AC073FB}" srcId="{F72D8E40-6DDF-4E6A-BC41-66DECC8952AA}" destId="{723D995B-D518-4FAD-B3AB-067E9870D1BE}" srcOrd="0" destOrd="0" parTransId="{A0A5AAA6-225C-4622-8E46-864A13A8EC83}" sibTransId="{F224E4DC-9EC9-41E8-9CA2-4A847A3B2A86}"/>
    <dgm:cxn modelId="{F7FE7A9B-8650-5042-BFBA-722531A93EC6}" type="presOf" srcId="{83F485C4-8911-43CE-8038-20AF09B54630}" destId="{24740D74-02B7-4618-9CA4-7CDD2229EE43}" srcOrd="0" destOrd="0" presId="urn:microsoft.com/office/officeart/2018/2/layout/IconVerticalSolidList"/>
    <dgm:cxn modelId="{8D742DA1-EF33-6742-8689-168049B16264}" type="presOf" srcId="{E3495510-1FC7-4BD9-B55D-A8807F1B9D31}" destId="{24740D74-02B7-4618-9CA4-7CDD2229EE43}" srcOrd="0" destOrd="1" presId="urn:microsoft.com/office/officeart/2018/2/layout/IconVerticalSolidList"/>
    <dgm:cxn modelId="{2D6A21A6-B6AD-F54E-BC13-CD1ACCAF5477}" type="presOf" srcId="{FF6811F9-BE74-49B8-A17E-7BA44A64B1A3}" destId="{F8E03C3A-B554-4965-85F1-9D6ECF282080}" srcOrd="0" destOrd="0" presId="urn:microsoft.com/office/officeart/2018/2/layout/IconVerticalSolidList"/>
    <dgm:cxn modelId="{19F33DB4-1B00-7942-87B7-07A34E2E67EF}" type="presOf" srcId="{94069299-2CA2-46B5-94B0-4FEF6069DA73}" destId="{CDE5F720-0422-42C1-AF33-29AB03162928}" srcOrd="0" destOrd="0" presId="urn:microsoft.com/office/officeart/2018/2/layout/IconVerticalSolidList"/>
    <dgm:cxn modelId="{D28D7ECB-DB4E-8A43-A329-43B0089318DF}" type="presOf" srcId="{723D995B-D518-4FAD-B3AB-067E9870D1BE}" destId="{6DD8F0C7-F1A4-4708-9248-CDFD703D43C3}" srcOrd="0" destOrd="0" presId="urn:microsoft.com/office/officeart/2018/2/layout/IconVerticalSolidList"/>
    <dgm:cxn modelId="{E19DB4CB-4D5A-7844-A1CC-D3E824F1E2AC}" type="presOf" srcId="{F72D8E40-6DDF-4E6A-BC41-66DECC8952AA}" destId="{60845ECF-E21F-43DC-BF5C-BC33A52C6E1D}" srcOrd="0" destOrd="0" presId="urn:microsoft.com/office/officeart/2018/2/layout/IconVerticalSolidList"/>
    <dgm:cxn modelId="{A51198D8-3616-A64D-B6DA-6552A391E503}" type="presOf" srcId="{26200439-036F-463C-BCD0-FAA00E116793}" destId="{E6A5142D-FB57-4694-B07E-C7875E1AEA7B}" srcOrd="0" destOrd="0" presId="urn:microsoft.com/office/officeart/2018/2/layout/IconVerticalSolidList"/>
    <dgm:cxn modelId="{0083FEE5-374F-4BC4-9D10-01F77C020B6B}" srcId="{F72D8E40-6DDF-4E6A-BC41-66DECC8952AA}" destId="{FF6811F9-BE74-49B8-A17E-7BA44A64B1A3}" srcOrd="3" destOrd="0" parTransId="{D687E65B-A4F6-438B-893E-7C5C677D91EF}" sibTransId="{24EB19FF-4AC3-4A9C-97A3-CB699989C086}"/>
    <dgm:cxn modelId="{8015CCF9-016F-4E0A-9242-9F139A65EFE3}" srcId="{F72D8E40-6DDF-4E6A-BC41-66DECC8952AA}" destId="{26200439-036F-463C-BCD0-FAA00E116793}" srcOrd="1" destOrd="0" parTransId="{84953D80-E6BD-47A6-95A2-16B9B6B401C0}" sibTransId="{95C7D216-4203-4552-8F70-8537B173BB06}"/>
    <dgm:cxn modelId="{9AAE05DE-45FE-E544-AE0A-180A2FBEE626}" type="presParOf" srcId="{60845ECF-E21F-43DC-BF5C-BC33A52C6E1D}" destId="{2846B517-1BB3-45A9-A06E-325F615191E9}" srcOrd="0" destOrd="0" presId="urn:microsoft.com/office/officeart/2018/2/layout/IconVerticalSolidList"/>
    <dgm:cxn modelId="{F438AC26-D354-8147-AFC6-77E04D4A27A3}" type="presParOf" srcId="{2846B517-1BB3-45A9-A06E-325F615191E9}" destId="{52F162B6-7A05-41DB-8C31-1582E75EED53}" srcOrd="0" destOrd="0" presId="urn:microsoft.com/office/officeart/2018/2/layout/IconVerticalSolidList"/>
    <dgm:cxn modelId="{4EE2075D-F253-944C-9453-8881DA03FBB1}" type="presParOf" srcId="{2846B517-1BB3-45A9-A06E-325F615191E9}" destId="{6EB27616-490F-4282-8AD9-D6DABA13DDB2}" srcOrd="1" destOrd="0" presId="urn:microsoft.com/office/officeart/2018/2/layout/IconVerticalSolidList"/>
    <dgm:cxn modelId="{DD90120E-0B63-574E-AA59-0A73E48E43B2}" type="presParOf" srcId="{2846B517-1BB3-45A9-A06E-325F615191E9}" destId="{76D56F12-2785-4DD8-8838-AA165D5829F9}" srcOrd="2" destOrd="0" presId="urn:microsoft.com/office/officeart/2018/2/layout/IconVerticalSolidList"/>
    <dgm:cxn modelId="{BA7D7B42-CE2F-6E4C-944B-0C7A0B818E31}" type="presParOf" srcId="{2846B517-1BB3-45A9-A06E-325F615191E9}" destId="{6DD8F0C7-F1A4-4708-9248-CDFD703D43C3}" srcOrd="3" destOrd="0" presId="urn:microsoft.com/office/officeart/2018/2/layout/IconVerticalSolidList"/>
    <dgm:cxn modelId="{72DE4BAC-49E5-044D-870F-A2D4BD3BFF52}" type="presParOf" srcId="{60845ECF-E21F-43DC-BF5C-BC33A52C6E1D}" destId="{B436A1D5-7D2E-4B51-B9C9-FF9B40E1DBEF}" srcOrd="1" destOrd="0" presId="urn:microsoft.com/office/officeart/2018/2/layout/IconVerticalSolidList"/>
    <dgm:cxn modelId="{A52BAD12-B20C-7C45-A651-37E0A9C473A8}" type="presParOf" srcId="{60845ECF-E21F-43DC-BF5C-BC33A52C6E1D}" destId="{32E499A3-53D1-4A13-BAED-F42D8A1077D0}" srcOrd="2" destOrd="0" presId="urn:microsoft.com/office/officeart/2018/2/layout/IconVerticalSolidList"/>
    <dgm:cxn modelId="{2A461DFB-E6B0-764F-818A-7E5C0BC32869}" type="presParOf" srcId="{32E499A3-53D1-4A13-BAED-F42D8A1077D0}" destId="{CD948C4D-0BEE-4B1D-A946-C45177FF077E}" srcOrd="0" destOrd="0" presId="urn:microsoft.com/office/officeart/2018/2/layout/IconVerticalSolidList"/>
    <dgm:cxn modelId="{FE80677F-0FFB-5742-9459-DFCC5AE500C0}" type="presParOf" srcId="{32E499A3-53D1-4A13-BAED-F42D8A1077D0}" destId="{F470228F-0E6E-4E73-B77B-DE1B63298E3A}" srcOrd="1" destOrd="0" presId="urn:microsoft.com/office/officeart/2018/2/layout/IconVerticalSolidList"/>
    <dgm:cxn modelId="{FEA39BD7-1A3C-C446-B974-175EC4B0CF4E}" type="presParOf" srcId="{32E499A3-53D1-4A13-BAED-F42D8A1077D0}" destId="{24F58D08-2132-4C0C-899D-C246A941F46E}" srcOrd="2" destOrd="0" presId="urn:microsoft.com/office/officeart/2018/2/layout/IconVerticalSolidList"/>
    <dgm:cxn modelId="{BD6F3CE7-0C12-CF44-8421-E56F76BA4906}" type="presParOf" srcId="{32E499A3-53D1-4A13-BAED-F42D8A1077D0}" destId="{E6A5142D-FB57-4694-B07E-C7875E1AEA7B}" srcOrd="3" destOrd="0" presId="urn:microsoft.com/office/officeart/2018/2/layout/IconVerticalSolidList"/>
    <dgm:cxn modelId="{B6C19EA7-088D-5548-BF60-1FEC784B3CD8}" type="presParOf" srcId="{32E499A3-53D1-4A13-BAED-F42D8A1077D0}" destId="{8C91DE32-277F-42FD-9CA5-4EF3D0942A46}" srcOrd="4" destOrd="0" presId="urn:microsoft.com/office/officeart/2018/2/layout/IconVerticalSolidList"/>
    <dgm:cxn modelId="{84104ED6-5A4C-A049-B247-4BA6C3017DAF}" type="presParOf" srcId="{60845ECF-E21F-43DC-BF5C-BC33A52C6E1D}" destId="{EF3453C8-3EEB-410E-8612-0878B6723CCF}" srcOrd="3" destOrd="0" presId="urn:microsoft.com/office/officeart/2018/2/layout/IconVerticalSolidList"/>
    <dgm:cxn modelId="{0E5F1E4A-C7F8-2B4F-B74C-8CF17CB9D489}" type="presParOf" srcId="{60845ECF-E21F-43DC-BF5C-BC33A52C6E1D}" destId="{080F3F00-5A6E-412C-AD25-D62FE833A358}" srcOrd="4" destOrd="0" presId="urn:microsoft.com/office/officeart/2018/2/layout/IconVerticalSolidList"/>
    <dgm:cxn modelId="{9248DB9A-88C5-6448-A4F1-855CACB73510}" type="presParOf" srcId="{080F3F00-5A6E-412C-AD25-D62FE833A358}" destId="{2085990F-F02D-4D31-B8BA-1A17EDEF4F9C}" srcOrd="0" destOrd="0" presId="urn:microsoft.com/office/officeart/2018/2/layout/IconVerticalSolidList"/>
    <dgm:cxn modelId="{9923B147-1686-324B-8132-E1F2D71828FA}" type="presParOf" srcId="{080F3F00-5A6E-412C-AD25-D62FE833A358}" destId="{D5FFE3DC-D33A-4571-90F7-DF9155D6633D}" srcOrd="1" destOrd="0" presId="urn:microsoft.com/office/officeart/2018/2/layout/IconVerticalSolidList"/>
    <dgm:cxn modelId="{280DD390-7116-5A43-ACA5-AD77A3E0C799}" type="presParOf" srcId="{080F3F00-5A6E-412C-AD25-D62FE833A358}" destId="{57A9E3B0-E7E4-45BA-BCFD-721560CAECD9}" srcOrd="2" destOrd="0" presId="urn:microsoft.com/office/officeart/2018/2/layout/IconVerticalSolidList"/>
    <dgm:cxn modelId="{444AF21C-9A41-074D-B7F9-6CCB96D066D7}" type="presParOf" srcId="{080F3F00-5A6E-412C-AD25-D62FE833A358}" destId="{2DB90A0A-31B2-4539-B08E-C48D1BE82B29}" srcOrd="3" destOrd="0" presId="urn:microsoft.com/office/officeart/2018/2/layout/IconVerticalSolidList"/>
    <dgm:cxn modelId="{B6C81915-6EFB-3244-A1C0-99597F6DAD55}" type="presParOf" srcId="{080F3F00-5A6E-412C-AD25-D62FE833A358}" destId="{24740D74-02B7-4618-9CA4-7CDD2229EE43}" srcOrd="4" destOrd="0" presId="urn:microsoft.com/office/officeart/2018/2/layout/IconVerticalSolidList"/>
    <dgm:cxn modelId="{D9DA68B0-D27B-6F45-80B5-3162DD313F7B}" type="presParOf" srcId="{60845ECF-E21F-43DC-BF5C-BC33A52C6E1D}" destId="{E741CCC1-A65C-4BA1-B11B-3706D70B38CF}" srcOrd="5" destOrd="0" presId="urn:microsoft.com/office/officeart/2018/2/layout/IconVerticalSolidList"/>
    <dgm:cxn modelId="{3E171218-32AE-0A4C-BEA8-C853C24CB9D2}" type="presParOf" srcId="{60845ECF-E21F-43DC-BF5C-BC33A52C6E1D}" destId="{B9A29350-D4AC-4C61-B5A8-AD5CE18FEDC0}" srcOrd="6" destOrd="0" presId="urn:microsoft.com/office/officeart/2018/2/layout/IconVerticalSolidList"/>
    <dgm:cxn modelId="{AA6ADFF2-5EBC-3D46-A35A-457B1F8C3FD2}" type="presParOf" srcId="{B9A29350-D4AC-4C61-B5A8-AD5CE18FEDC0}" destId="{5ACDADDB-B3F8-457E-9B8C-337F38E536A7}" srcOrd="0" destOrd="0" presId="urn:microsoft.com/office/officeart/2018/2/layout/IconVerticalSolidList"/>
    <dgm:cxn modelId="{2066A7A0-2FC2-454F-8F7D-030CEF70DDEE}" type="presParOf" srcId="{B9A29350-D4AC-4C61-B5A8-AD5CE18FEDC0}" destId="{FA56194C-AAF6-4ECE-870A-8009DB17FFA8}" srcOrd="1" destOrd="0" presId="urn:microsoft.com/office/officeart/2018/2/layout/IconVerticalSolidList"/>
    <dgm:cxn modelId="{46EDBCF7-C26E-5C48-B838-232B82464D24}" type="presParOf" srcId="{B9A29350-D4AC-4C61-B5A8-AD5CE18FEDC0}" destId="{873D351D-4419-42FA-99A1-5B4A512334BA}" srcOrd="2" destOrd="0" presId="urn:microsoft.com/office/officeart/2018/2/layout/IconVerticalSolidList"/>
    <dgm:cxn modelId="{FC0DF50B-1659-F042-BE04-986740765941}" type="presParOf" srcId="{B9A29350-D4AC-4C61-B5A8-AD5CE18FEDC0}" destId="{F8E03C3A-B554-4965-85F1-9D6ECF282080}" srcOrd="3" destOrd="0" presId="urn:microsoft.com/office/officeart/2018/2/layout/IconVerticalSolidList"/>
    <dgm:cxn modelId="{999649AA-4F5E-7F41-8572-417D021D5F31}" type="presParOf" srcId="{B9A29350-D4AC-4C61-B5A8-AD5CE18FEDC0}" destId="{CDE5F720-0422-42C1-AF33-29AB03162928}" srcOrd="4" destOrd="0" presId="urn:microsoft.com/office/officeart/2018/2/layout/IconVerticalSolidList"/>
  </dgm:cxnLst>
  <dgm:bg>
    <a:gradFill>
      <a:gsLst>
        <a:gs pos="0">
          <a:schemeClr val="accent2">
            <a:lumMod val="40000"/>
            <a:lumOff val="60000"/>
          </a:schemeClr>
        </a:gs>
        <a:gs pos="100000">
          <a:schemeClr val="bg1">
            <a:shade val="64000"/>
            <a:lumMod val="88000"/>
          </a:schemeClr>
        </a:gs>
      </a:gsLst>
      <a:lin ang="5400000" scaled="0"/>
    </a:gradFill>
    <a:effectLst>
      <a:glow>
        <a:schemeClr val="accent1">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85F20A4D-E491-425E-8701-6E0B22FF6FD9}" type="doc">
      <dgm:prSet loTypeId="urn:microsoft.com/office/officeart/2018/2/layout/IconVerticalSolidList" loCatId="icon" qsTypeId="urn:microsoft.com/office/officeart/2005/8/quickstyle/simple1" qsCatId="simple" csTypeId="urn:microsoft.com/office/officeart/2018/5/colors/Iconchunking_neutralbg_accent4_2" csCatId="accent4" phldr="1"/>
      <dgm:spPr/>
      <dgm:t>
        <a:bodyPr/>
        <a:lstStyle/>
        <a:p>
          <a:endParaRPr lang="en-US"/>
        </a:p>
      </dgm:t>
    </dgm:pt>
    <dgm:pt modelId="{D66531E4-6844-412A-82FC-B1E657CC19C3}">
      <dgm:prSet/>
      <dgm:spPr/>
      <dgm:t>
        <a:bodyPr/>
        <a:lstStyle/>
        <a:p>
          <a:pPr>
            <a:lnSpc>
              <a:spcPct val="100000"/>
            </a:lnSpc>
          </a:pPr>
          <a:r>
            <a:rPr lang="en-US"/>
            <a:t>world screen.</a:t>
          </a:r>
          <a:endParaRPr lang="en-US" dirty="0"/>
        </a:p>
      </dgm:t>
    </dgm:pt>
    <dgm:pt modelId="{1F6B8290-7342-4ECD-B47B-00739CD76EF8}" type="parTrans" cxnId="{220EC190-2032-447B-A1CF-D318FA020496}">
      <dgm:prSet/>
      <dgm:spPr/>
      <dgm:t>
        <a:bodyPr/>
        <a:lstStyle/>
        <a:p>
          <a:endParaRPr lang="en-US"/>
        </a:p>
      </dgm:t>
    </dgm:pt>
    <dgm:pt modelId="{7D57F43A-907A-49E2-9912-E1EA2EECC84F}" type="sibTrans" cxnId="{220EC190-2032-447B-A1CF-D318FA020496}">
      <dgm:prSet/>
      <dgm:spPr/>
      <dgm:t>
        <a:bodyPr/>
        <a:lstStyle/>
        <a:p>
          <a:endParaRPr lang="en-US"/>
        </a:p>
      </dgm:t>
    </dgm:pt>
    <dgm:pt modelId="{44225567-E35B-4779-B1A6-7CD44D54138B}">
      <dgm:prSet/>
      <dgm:spPr/>
      <dgm:t>
        <a:bodyPr/>
        <a:lstStyle/>
        <a:p>
          <a:pPr>
            <a:lnSpc>
              <a:spcPct val="100000"/>
            </a:lnSpc>
          </a:pPr>
          <a:r>
            <a:rPr lang="en-US"/>
            <a:t>allows user to be able to choose other users nearby and start up the conversation with the ones that user wants to.</a:t>
          </a:r>
        </a:p>
      </dgm:t>
    </dgm:pt>
    <dgm:pt modelId="{CE694345-A6FC-4AC3-A55D-3DD9E8085E27}" type="parTrans" cxnId="{CD01C619-7CA6-4C0E-ADE4-518AEBF8E135}">
      <dgm:prSet/>
      <dgm:spPr/>
      <dgm:t>
        <a:bodyPr/>
        <a:lstStyle/>
        <a:p>
          <a:endParaRPr lang="en-US"/>
        </a:p>
      </dgm:t>
    </dgm:pt>
    <dgm:pt modelId="{8C2BB097-716B-481B-A5E2-EE01489B87A2}" type="sibTrans" cxnId="{CD01C619-7CA6-4C0E-ADE4-518AEBF8E135}">
      <dgm:prSet/>
      <dgm:spPr/>
      <dgm:t>
        <a:bodyPr/>
        <a:lstStyle/>
        <a:p>
          <a:endParaRPr lang="en-US"/>
        </a:p>
      </dgm:t>
    </dgm:pt>
    <dgm:pt modelId="{97DF4DD9-9891-4699-BA34-234E4BEF672D}">
      <dgm:prSet/>
      <dgm:spPr/>
      <dgm:t>
        <a:bodyPr/>
        <a:lstStyle/>
        <a:p>
          <a:pPr>
            <a:lnSpc>
              <a:spcPct val="100000"/>
            </a:lnSpc>
          </a:pPr>
          <a:r>
            <a:rPr lang="en-US"/>
            <a:t>settings screen</a:t>
          </a:r>
        </a:p>
      </dgm:t>
    </dgm:pt>
    <dgm:pt modelId="{C2F935CD-3AE5-4802-8940-B1C1E4D8D119}" type="parTrans" cxnId="{46C5F38B-D0D4-4959-81AB-2D91F6094EAB}">
      <dgm:prSet/>
      <dgm:spPr/>
      <dgm:t>
        <a:bodyPr/>
        <a:lstStyle/>
        <a:p>
          <a:endParaRPr lang="en-US"/>
        </a:p>
      </dgm:t>
    </dgm:pt>
    <dgm:pt modelId="{CF7F401C-04AC-4231-BD67-A7B70F1CA59A}" type="sibTrans" cxnId="{46C5F38B-D0D4-4959-81AB-2D91F6094EAB}">
      <dgm:prSet/>
      <dgm:spPr/>
      <dgm:t>
        <a:bodyPr/>
        <a:lstStyle/>
        <a:p>
          <a:endParaRPr lang="en-US"/>
        </a:p>
      </dgm:t>
    </dgm:pt>
    <dgm:pt modelId="{1AA22350-2720-4985-BE60-3C06ECE6289B}">
      <dgm:prSet/>
      <dgm:spPr/>
      <dgm:t>
        <a:bodyPr/>
        <a:lstStyle/>
        <a:p>
          <a:pPr>
            <a:lnSpc>
              <a:spcPct val="100000"/>
            </a:lnSpc>
          </a:pPr>
          <a:r>
            <a:rPr lang="en-US"/>
            <a:t>lets people change language, and app notification settings.</a:t>
          </a:r>
        </a:p>
      </dgm:t>
    </dgm:pt>
    <dgm:pt modelId="{7FD2825C-D17E-45E7-9BD6-8D34EF7962D2}" type="parTrans" cxnId="{E8FC0088-2F7C-48D3-8EA9-1E97BE8FA730}">
      <dgm:prSet/>
      <dgm:spPr/>
      <dgm:t>
        <a:bodyPr/>
        <a:lstStyle/>
        <a:p>
          <a:endParaRPr lang="en-US"/>
        </a:p>
      </dgm:t>
    </dgm:pt>
    <dgm:pt modelId="{9E6DCE91-312D-4FDC-BE90-632CB9EEA71E}" type="sibTrans" cxnId="{E8FC0088-2F7C-48D3-8EA9-1E97BE8FA730}">
      <dgm:prSet/>
      <dgm:spPr/>
      <dgm:t>
        <a:bodyPr/>
        <a:lstStyle/>
        <a:p>
          <a:endParaRPr lang="en-US"/>
        </a:p>
      </dgm:t>
    </dgm:pt>
    <dgm:pt modelId="{AF0AD25B-CA68-4409-A6DE-FA2D013BD633}">
      <dgm:prSet/>
      <dgm:spPr/>
      <dgm:t>
        <a:bodyPr/>
        <a:lstStyle/>
        <a:p>
          <a:pPr>
            <a:lnSpc>
              <a:spcPct val="100000"/>
            </a:lnSpc>
          </a:pPr>
          <a:r>
            <a:rPr lang="en-US"/>
            <a:t>discover screen(optional but nice-to-have)</a:t>
          </a:r>
        </a:p>
      </dgm:t>
    </dgm:pt>
    <dgm:pt modelId="{A3C979A0-3FC5-454E-A678-04DDC46378E9}" type="parTrans" cxnId="{4A0B430C-0B35-47FC-B72A-6E3EE0419D98}">
      <dgm:prSet/>
      <dgm:spPr/>
      <dgm:t>
        <a:bodyPr/>
        <a:lstStyle/>
        <a:p>
          <a:endParaRPr lang="en-US"/>
        </a:p>
      </dgm:t>
    </dgm:pt>
    <dgm:pt modelId="{1E3BEFA3-3B49-4DFE-AAC8-990A072B26F4}" type="sibTrans" cxnId="{4A0B430C-0B35-47FC-B72A-6E3EE0419D98}">
      <dgm:prSet/>
      <dgm:spPr/>
      <dgm:t>
        <a:bodyPr/>
        <a:lstStyle/>
        <a:p>
          <a:endParaRPr lang="en-US"/>
        </a:p>
      </dgm:t>
    </dgm:pt>
    <dgm:pt modelId="{66A398DD-AF2D-4FE5-BC88-489ED6C3FCD9}">
      <dgm:prSet/>
      <dgm:spPr/>
      <dgm:t>
        <a:bodyPr/>
        <a:lstStyle/>
        <a:p>
          <a:pPr>
            <a:lnSpc>
              <a:spcPct val="100000"/>
            </a:lnSpc>
          </a:pPr>
          <a:r>
            <a:rPr lang="en-US"/>
            <a:t>lets people upload pictures or write down their thoughts or share feelings.</a:t>
          </a:r>
        </a:p>
      </dgm:t>
    </dgm:pt>
    <dgm:pt modelId="{4496E5A5-ABBC-4B59-A069-2943D9574CAA}" type="parTrans" cxnId="{1FEA9C10-D1B3-481E-9F52-E79873A53334}">
      <dgm:prSet/>
      <dgm:spPr/>
      <dgm:t>
        <a:bodyPr/>
        <a:lstStyle/>
        <a:p>
          <a:endParaRPr lang="en-US"/>
        </a:p>
      </dgm:t>
    </dgm:pt>
    <dgm:pt modelId="{E6F83609-1630-4523-9C20-2FA1BB09C1F2}" type="sibTrans" cxnId="{1FEA9C10-D1B3-481E-9F52-E79873A53334}">
      <dgm:prSet/>
      <dgm:spPr/>
      <dgm:t>
        <a:bodyPr/>
        <a:lstStyle/>
        <a:p>
          <a:endParaRPr lang="en-US"/>
        </a:p>
      </dgm:t>
    </dgm:pt>
    <dgm:pt modelId="{1D220C35-8784-4195-8867-CB97FF620D62}" type="pres">
      <dgm:prSet presAssocID="{85F20A4D-E491-425E-8701-6E0B22FF6FD9}" presName="root" presStyleCnt="0">
        <dgm:presLayoutVars>
          <dgm:dir/>
          <dgm:resizeHandles val="exact"/>
        </dgm:presLayoutVars>
      </dgm:prSet>
      <dgm:spPr/>
    </dgm:pt>
    <dgm:pt modelId="{D6CB4A0F-EF37-4E7B-88CB-E7B3F27BF6DC}" type="pres">
      <dgm:prSet presAssocID="{D66531E4-6844-412A-82FC-B1E657CC19C3}" presName="compNode" presStyleCnt="0"/>
      <dgm:spPr/>
    </dgm:pt>
    <dgm:pt modelId="{6AB2CDCC-7A15-4BD8-9805-75E93C88B85C}" type="pres">
      <dgm:prSet presAssocID="{D66531E4-6844-412A-82FC-B1E657CC19C3}" presName="bgRect" presStyleLbl="bgShp" presStyleIdx="0" presStyleCnt="3"/>
      <dgm:spPr/>
    </dgm:pt>
    <dgm:pt modelId="{65AACF8D-C5FF-42BD-8D77-0D4366C2A373}" type="pres">
      <dgm:prSet presAssocID="{D66531E4-6844-412A-82FC-B1E657CC19C3}"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User Network"/>
        </a:ext>
      </dgm:extLst>
    </dgm:pt>
    <dgm:pt modelId="{BFE1321B-C164-48CA-B145-F22FDB4702B9}" type="pres">
      <dgm:prSet presAssocID="{D66531E4-6844-412A-82FC-B1E657CC19C3}" presName="spaceRect" presStyleCnt="0"/>
      <dgm:spPr/>
    </dgm:pt>
    <dgm:pt modelId="{E8290FE7-9E78-4C8C-8CBD-4496C4D96F23}" type="pres">
      <dgm:prSet presAssocID="{D66531E4-6844-412A-82FC-B1E657CC19C3}" presName="parTx" presStyleLbl="revTx" presStyleIdx="0" presStyleCnt="6">
        <dgm:presLayoutVars>
          <dgm:chMax val="0"/>
          <dgm:chPref val="0"/>
        </dgm:presLayoutVars>
      </dgm:prSet>
      <dgm:spPr/>
    </dgm:pt>
    <dgm:pt modelId="{15288B31-4AD1-46DC-932B-289F36A90D7E}" type="pres">
      <dgm:prSet presAssocID="{D66531E4-6844-412A-82FC-B1E657CC19C3}" presName="desTx" presStyleLbl="revTx" presStyleIdx="1" presStyleCnt="6">
        <dgm:presLayoutVars/>
      </dgm:prSet>
      <dgm:spPr/>
    </dgm:pt>
    <dgm:pt modelId="{51CF30E8-147E-41E5-A204-C72D31CBAB1E}" type="pres">
      <dgm:prSet presAssocID="{7D57F43A-907A-49E2-9912-E1EA2EECC84F}" presName="sibTrans" presStyleCnt="0"/>
      <dgm:spPr/>
    </dgm:pt>
    <dgm:pt modelId="{E70F2DEF-495A-4DD3-9962-ED3F7C2E2799}" type="pres">
      <dgm:prSet presAssocID="{97DF4DD9-9891-4699-BA34-234E4BEF672D}" presName="compNode" presStyleCnt="0"/>
      <dgm:spPr/>
    </dgm:pt>
    <dgm:pt modelId="{6DE4B434-F7E1-4DE4-80D0-C8ED4A434BAC}" type="pres">
      <dgm:prSet presAssocID="{97DF4DD9-9891-4699-BA34-234E4BEF672D}" presName="bgRect" presStyleLbl="bgShp" presStyleIdx="1" presStyleCnt="3"/>
      <dgm:spPr/>
    </dgm:pt>
    <dgm:pt modelId="{5F23CD83-68CB-4122-A597-6561FB5445DD}" type="pres">
      <dgm:prSet presAssocID="{97DF4DD9-9891-4699-BA34-234E4BEF672D}"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Smart Phone"/>
        </a:ext>
      </dgm:extLst>
    </dgm:pt>
    <dgm:pt modelId="{994A2380-1167-4A00-875D-511A51AA5B12}" type="pres">
      <dgm:prSet presAssocID="{97DF4DD9-9891-4699-BA34-234E4BEF672D}" presName="spaceRect" presStyleCnt="0"/>
      <dgm:spPr/>
    </dgm:pt>
    <dgm:pt modelId="{24AD1CC9-DF21-44A3-B2F2-151EE7185EEB}" type="pres">
      <dgm:prSet presAssocID="{97DF4DD9-9891-4699-BA34-234E4BEF672D}" presName="parTx" presStyleLbl="revTx" presStyleIdx="2" presStyleCnt="6">
        <dgm:presLayoutVars>
          <dgm:chMax val="0"/>
          <dgm:chPref val="0"/>
        </dgm:presLayoutVars>
      </dgm:prSet>
      <dgm:spPr/>
    </dgm:pt>
    <dgm:pt modelId="{25E1ADB7-F5FA-4074-A9EB-A68ACFA04E4E}" type="pres">
      <dgm:prSet presAssocID="{97DF4DD9-9891-4699-BA34-234E4BEF672D}" presName="desTx" presStyleLbl="revTx" presStyleIdx="3" presStyleCnt="6">
        <dgm:presLayoutVars/>
      </dgm:prSet>
      <dgm:spPr/>
    </dgm:pt>
    <dgm:pt modelId="{1B716945-4AF3-4FD9-822D-6311A1775CD3}" type="pres">
      <dgm:prSet presAssocID="{CF7F401C-04AC-4231-BD67-A7B70F1CA59A}" presName="sibTrans" presStyleCnt="0"/>
      <dgm:spPr/>
    </dgm:pt>
    <dgm:pt modelId="{EE6361C3-AEAB-47D2-969C-6558014EBCD8}" type="pres">
      <dgm:prSet presAssocID="{AF0AD25B-CA68-4409-A6DE-FA2D013BD633}" presName="compNode" presStyleCnt="0"/>
      <dgm:spPr/>
    </dgm:pt>
    <dgm:pt modelId="{179F1C06-89CB-491A-9562-F3C902B92D5D}" type="pres">
      <dgm:prSet presAssocID="{AF0AD25B-CA68-4409-A6DE-FA2D013BD633}" presName="bgRect" presStyleLbl="bgShp" presStyleIdx="2" presStyleCnt="3"/>
      <dgm:spPr/>
    </dgm:pt>
    <dgm:pt modelId="{1ED23934-D507-49A0-AAD9-F96429AC3176}" type="pres">
      <dgm:prSet presAssocID="{AF0AD25B-CA68-4409-A6DE-FA2D013BD633}"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Moustache Face with Solid Fill"/>
        </a:ext>
      </dgm:extLst>
    </dgm:pt>
    <dgm:pt modelId="{9F0AAAF1-81D7-4C07-B240-5D2B4E63D522}" type="pres">
      <dgm:prSet presAssocID="{AF0AD25B-CA68-4409-A6DE-FA2D013BD633}" presName="spaceRect" presStyleCnt="0"/>
      <dgm:spPr/>
    </dgm:pt>
    <dgm:pt modelId="{4577941B-C40A-4A01-83D8-EB35F0B70954}" type="pres">
      <dgm:prSet presAssocID="{AF0AD25B-CA68-4409-A6DE-FA2D013BD633}" presName="parTx" presStyleLbl="revTx" presStyleIdx="4" presStyleCnt="6">
        <dgm:presLayoutVars>
          <dgm:chMax val="0"/>
          <dgm:chPref val="0"/>
        </dgm:presLayoutVars>
      </dgm:prSet>
      <dgm:spPr/>
    </dgm:pt>
    <dgm:pt modelId="{1D866712-D682-4380-9538-3D0CAFE917E6}" type="pres">
      <dgm:prSet presAssocID="{AF0AD25B-CA68-4409-A6DE-FA2D013BD633}" presName="desTx" presStyleLbl="revTx" presStyleIdx="5" presStyleCnt="6">
        <dgm:presLayoutVars/>
      </dgm:prSet>
      <dgm:spPr/>
    </dgm:pt>
  </dgm:ptLst>
  <dgm:cxnLst>
    <dgm:cxn modelId="{38CD3C01-C14F-5A43-8CC1-CE23665D6A20}" type="presOf" srcId="{85F20A4D-E491-425E-8701-6E0B22FF6FD9}" destId="{1D220C35-8784-4195-8867-CB97FF620D62}" srcOrd="0" destOrd="0" presId="urn:microsoft.com/office/officeart/2018/2/layout/IconVerticalSolidList"/>
    <dgm:cxn modelId="{971CD702-DB64-4C43-9475-9EE9E719A54E}" type="presOf" srcId="{66A398DD-AF2D-4FE5-BC88-489ED6C3FCD9}" destId="{1D866712-D682-4380-9538-3D0CAFE917E6}" srcOrd="0" destOrd="0" presId="urn:microsoft.com/office/officeart/2018/2/layout/IconVerticalSolidList"/>
    <dgm:cxn modelId="{4A0B430C-0B35-47FC-B72A-6E3EE0419D98}" srcId="{85F20A4D-E491-425E-8701-6E0B22FF6FD9}" destId="{AF0AD25B-CA68-4409-A6DE-FA2D013BD633}" srcOrd="2" destOrd="0" parTransId="{A3C979A0-3FC5-454E-A678-04DDC46378E9}" sibTransId="{1E3BEFA3-3B49-4DFE-AAC8-990A072B26F4}"/>
    <dgm:cxn modelId="{1FEA9C10-D1B3-481E-9F52-E79873A53334}" srcId="{AF0AD25B-CA68-4409-A6DE-FA2D013BD633}" destId="{66A398DD-AF2D-4FE5-BC88-489ED6C3FCD9}" srcOrd="0" destOrd="0" parTransId="{4496E5A5-ABBC-4B59-A069-2943D9574CAA}" sibTransId="{E6F83609-1630-4523-9C20-2FA1BB09C1F2}"/>
    <dgm:cxn modelId="{CB406815-4CFF-5F44-9840-063BB6A31A0E}" type="presOf" srcId="{AF0AD25B-CA68-4409-A6DE-FA2D013BD633}" destId="{4577941B-C40A-4A01-83D8-EB35F0B70954}" srcOrd="0" destOrd="0" presId="urn:microsoft.com/office/officeart/2018/2/layout/IconVerticalSolidList"/>
    <dgm:cxn modelId="{CD01C619-7CA6-4C0E-ADE4-518AEBF8E135}" srcId="{D66531E4-6844-412A-82FC-B1E657CC19C3}" destId="{44225567-E35B-4779-B1A6-7CD44D54138B}" srcOrd="0" destOrd="0" parTransId="{CE694345-A6FC-4AC3-A55D-3DD9E8085E27}" sibTransId="{8C2BB097-716B-481B-A5E2-EE01489B87A2}"/>
    <dgm:cxn modelId="{778A5041-A3FE-3A47-867F-3F5882D53CE4}" type="presOf" srcId="{D66531E4-6844-412A-82FC-B1E657CC19C3}" destId="{E8290FE7-9E78-4C8C-8CBD-4496C4D96F23}" srcOrd="0" destOrd="0" presId="urn:microsoft.com/office/officeart/2018/2/layout/IconVerticalSolidList"/>
    <dgm:cxn modelId="{49738142-DA6B-7B45-811A-B40B5D68C1E9}" type="presOf" srcId="{97DF4DD9-9891-4699-BA34-234E4BEF672D}" destId="{24AD1CC9-DF21-44A3-B2F2-151EE7185EEB}" srcOrd="0" destOrd="0" presId="urn:microsoft.com/office/officeart/2018/2/layout/IconVerticalSolidList"/>
    <dgm:cxn modelId="{29093361-463B-A34E-9299-B419B795967E}" type="presOf" srcId="{1AA22350-2720-4985-BE60-3C06ECE6289B}" destId="{25E1ADB7-F5FA-4074-A9EB-A68ACFA04E4E}" srcOrd="0" destOrd="0" presId="urn:microsoft.com/office/officeart/2018/2/layout/IconVerticalSolidList"/>
    <dgm:cxn modelId="{E8FC0088-2F7C-48D3-8EA9-1E97BE8FA730}" srcId="{97DF4DD9-9891-4699-BA34-234E4BEF672D}" destId="{1AA22350-2720-4985-BE60-3C06ECE6289B}" srcOrd="0" destOrd="0" parTransId="{7FD2825C-D17E-45E7-9BD6-8D34EF7962D2}" sibTransId="{9E6DCE91-312D-4FDC-BE90-632CB9EEA71E}"/>
    <dgm:cxn modelId="{46C5F38B-D0D4-4959-81AB-2D91F6094EAB}" srcId="{85F20A4D-E491-425E-8701-6E0B22FF6FD9}" destId="{97DF4DD9-9891-4699-BA34-234E4BEF672D}" srcOrd="1" destOrd="0" parTransId="{C2F935CD-3AE5-4802-8940-B1C1E4D8D119}" sibTransId="{CF7F401C-04AC-4231-BD67-A7B70F1CA59A}"/>
    <dgm:cxn modelId="{220EC190-2032-447B-A1CF-D318FA020496}" srcId="{85F20A4D-E491-425E-8701-6E0B22FF6FD9}" destId="{D66531E4-6844-412A-82FC-B1E657CC19C3}" srcOrd="0" destOrd="0" parTransId="{1F6B8290-7342-4ECD-B47B-00739CD76EF8}" sibTransId="{7D57F43A-907A-49E2-9912-E1EA2EECC84F}"/>
    <dgm:cxn modelId="{A18477BD-3937-1141-93C3-D8206E934DB1}" type="presOf" srcId="{44225567-E35B-4779-B1A6-7CD44D54138B}" destId="{15288B31-4AD1-46DC-932B-289F36A90D7E}" srcOrd="0" destOrd="0" presId="urn:microsoft.com/office/officeart/2018/2/layout/IconVerticalSolidList"/>
    <dgm:cxn modelId="{5946963E-2C26-3141-A2B2-A1DB961CB91E}" type="presParOf" srcId="{1D220C35-8784-4195-8867-CB97FF620D62}" destId="{D6CB4A0F-EF37-4E7B-88CB-E7B3F27BF6DC}" srcOrd="0" destOrd="0" presId="urn:microsoft.com/office/officeart/2018/2/layout/IconVerticalSolidList"/>
    <dgm:cxn modelId="{8B913654-800D-C04D-BAB5-C8248A6B51E4}" type="presParOf" srcId="{D6CB4A0F-EF37-4E7B-88CB-E7B3F27BF6DC}" destId="{6AB2CDCC-7A15-4BD8-9805-75E93C88B85C}" srcOrd="0" destOrd="0" presId="urn:microsoft.com/office/officeart/2018/2/layout/IconVerticalSolidList"/>
    <dgm:cxn modelId="{5B6C43AF-EFAE-7840-B873-89700637B827}" type="presParOf" srcId="{D6CB4A0F-EF37-4E7B-88CB-E7B3F27BF6DC}" destId="{65AACF8D-C5FF-42BD-8D77-0D4366C2A373}" srcOrd="1" destOrd="0" presId="urn:microsoft.com/office/officeart/2018/2/layout/IconVerticalSolidList"/>
    <dgm:cxn modelId="{2E7F0293-5E25-544B-BC5B-850A9A4E1930}" type="presParOf" srcId="{D6CB4A0F-EF37-4E7B-88CB-E7B3F27BF6DC}" destId="{BFE1321B-C164-48CA-B145-F22FDB4702B9}" srcOrd="2" destOrd="0" presId="urn:microsoft.com/office/officeart/2018/2/layout/IconVerticalSolidList"/>
    <dgm:cxn modelId="{334C8510-D414-E54F-ACB2-D584BAC710F1}" type="presParOf" srcId="{D6CB4A0F-EF37-4E7B-88CB-E7B3F27BF6DC}" destId="{E8290FE7-9E78-4C8C-8CBD-4496C4D96F23}" srcOrd="3" destOrd="0" presId="urn:microsoft.com/office/officeart/2018/2/layout/IconVerticalSolidList"/>
    <dgm:cxn modelId="{FDB26431-5D84-E84A-8F83-B685A69B6A3C}" type="presParOf" srcId="{D6CB4A0F-EF37-4E7B-88CB-E7B3F27BF6DC}" destId="{15288B31-4AD1-46DC-932B-289F36A90D7E}" srcOrd="4" destOrd="0" presId="urn:microsoft.com/office/officeart/2018/2/layout/IconVerticalSolidList"/>
    <dgm:cxn modelId="{CBFA1420-B7A5-8D48-8426-9ADBCFEAAE63}" type="presParOf" srcId="{1D220C35-8784-4195-8867-CB97FF620D62}" destId="{51CF30E8-147E-41E5-A204-C72D31CBAB1E}" srcOrd="1" destOrd="0" presId="urn:microsoft.com/office/officeart/2018/2/layout/IconVerticalSolidList"/>
    <dgm:cxn modelId="{C970527B-E220-4946-B2D7-54D10FBFA64E}" type="presParOf" srcId="{1D220C35-8784-4195-8867-CB97FF620D62}" destId="{E70F2DEF-495A-4DD3-9962-ED3F7C2E2799}" srcOrd="2" destOrd="0" presId="urn:microsoft.com/office/officeart/2018/2/layout/IconVerticalSolidList"/>
    <dgm:cxn modelId="{8771A4BA-7C9B-9D43-9953-450E858263ED}" type="presParOf" srcId="{E70F2DEF-495A-4DD3-9962-ED3F7C2E2799}" destId="{6DE4B434-F7E1-4DE4-80D0-C8ED4A434BAC}" srcOrd="0" destOrd="0" presId="urn:microsoft.com/office/officeart/2018/2/layout/IconVerticalSolidList"/>
    <dgm:cxn modelId="{83648884-FD8D-184B-A9BA-C140ABF9FBA2}" type="presParOf" srcId="{E70F2DEF-495A-4DD3-9962-ED3F7C2E2799}" destId="{5F23CD83-68CB-4122-A597-6561FB5445DD}" srcOrd="1" destOrd="0" presId="urn:microsoft.com/office/officeart/2018/2/layout/IconVerticalSolidList"/>
    <dgm:cxn modelId="{B3BE6068-E495-F84A-9787-65D4703B99CB}" type="presParOf" srcId="{E70F2DEF-495A-4DD3-9962-ED3F7C2E2799}" destId="{994A2380-1167-4A00-875D-511A51AA5B12}" srcOrd="2" destOrd="0" presId="urn:microsoft.com/office/officeart/2018/2/layout/IconVerticalSolidList"/>
    <dgm:cxn modelId="{62701378-DED4-7F40-B29D-7FC547455E01}" type="presParOf" srcId="{E70F2DEF-495A-4DD3-9962-ED3F7C2E2799}" destId="{24AD1CC9-DF21-44A3-B2F2-151EE7185EEB}" srcOrd="3" destOrd="0" presId="urn:microsoft.com/office/officeart/2018/2/layout/IconVerticalSolidList"/>
    <dgm:cxn modelId="{D2081500-8EF0-C449-BE23-7ED7916A5AC2}" type="presParOf" srcId="{E70F2DEF-495A-4DD3-9962-ED3F7C2E2799}" destId="{25E1ADB7-F5FA-4074-A9EB-A68ACFA04E4E}" srcOrd="4" destOrd="0" presId="urn:microsoft.com/office/officeart/2018/2/layout/IconVerticalSolidList"/>
    <dgm:cxn modelId="{3464D34A-3348-0F48-B700-CF79AA4D9124}" type="presParOf" srcId="{1D220C35-8784-4195-8867-CB97FF620D62}" destId="{1B716945-4AF3-4FD9-822D-6311A1775CD3}" srcOrd="3" destOrd="0" presId="urn:microsoft.com/office/officeart/2018/2/layout/IconVerticalSolidList"/>
    <dgm:cxn modelId="{FC2CDE20-D9DC-6748-BDFA-807090CF2A29}" type="presParOf" srcId="{1D220C35-8784-4195-8867-CB97FF620D62}" destId="{EE6361C3-AEAB-47D2-969C-6558014EBCD8}" srcOrd="4" destOrd="0" presId="urn:microsoft.com/office/officeart/2018/2/layout/IconVerticalSolidList"/>
    <dgm:cxn modelId="{AE740EEB-CEA9-C041-9D17-EE124DE3457A}" type="presParOf" srcId="{EE6361C3-AEAB-47D2-969C-6558014EBCD8}" destId="{179F1C06-89CB-491A-9562-F3C902B92D5D}" srcOrd="0" destOrd="0" presId="urn:microsoft.com/office/officeart/2018/2/layout/IconVerticalSolidList"/>
    <dgm:cxn modelId="{B44C4525-DF08-0C47-BB8E-1590CFF626BF}" type="presParOf" srcId="{EE6361C3-AEAB-47D2-969C-6558014EBCD8}" destId="{1ED23934-D507-49A0-AAD9-F96429AC3176}" srcOrd="1" destOrd="0" presId="urn:microsoft.com/office/officeart/2018/2/layout/IconVerticalSolidList"/>
    <dgm:cxn modelId="{09D96E22-FA04-1549-9DB6-1813869867AB}" type="presParOf" srcId="{EE6361C3-AEAB-47D2-969C-6558014EBCD8}" destId="{9F0AAAF1-81D7-4C07-B240-5D2B4E63D522}" srcOrd="2" destOrd="0" presId="urn:microsoft.com/office/officeart/2018/2/layout/IconVerticalSolidList"/>
    <dgm:cxn modelId="{9ED765DA-49E8-9340-9684-00AE914734DA}" type="presParOf" srcId="{EE6361C3-AEAB-47D2-969C-6558014EBCD8}" destId="{4577941B-C40A-4A01-83D8-EB35F0B70954}" srcOrd="3" destOrd="0" presId="urn:microsoft.com/office/officeart/2018/2/layout/IconVerticalSolidList"/>
    <dgm:cxn modelId="{7C1B1D28-0872-CE46-A701-2A1DBC438658}" type="presParOf" srcId="{EE6361C3-AEAB-47D2-969C-6558014EBCD8}" destId="{1D866712-D682-4380-9538-3D0CAFE917E6}"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BC61B3-EA00-43B7-8E95-3A4FBEADC812}">
      <dsp:nvSpPr>
        <dsp:cNvPr id="0" name=""/>
        <dsp:cNvSpPr/>
      </dsp:nvSpPr>
      <dsp:spPr>
        <a:xfrm>
          <a:off x="0" y="562"/>
          <a:ext cx="6683374" cy="13159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AD51064-31B4-4BD0-912C-911BFAC11372}">
      <dsp:nvSpPr>
        <dsp:cNvPr id="0" name=""/>
        <dsp:cNvSpPr/>
      </dsp:nvSpPr>
      <dsp:spPr>
        <a:xfrm>
          <a:off x="398072" y="296649"/>
          <a:ext cx="723768" cy="72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840F1387-C269-447E-AB75-9A18729B7206}">
      <dsp:nvSpPr>
        <dsp:cNvPr id="0" name=""/>
        <dsp:cNvSpPr/>
      </dsp:nvSpPr>
      <dsp:spPr>
        <a:xfrm>
          <a:off x="1519914" y="562"/>
          <a:ext cx="5163460"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baseline="0">
              <a:hlinkClick xmlns:r="http://schemas.openxmlformats.org/officeDocument/2006/relationships" r:id="rId3"/>
            </a:rPr>
            <a:t>Overview</a:t>
          </a:r>
          <a:endParaRPr lang="en-US" sz="2500" kern="1200"/>
        </a:p>
      </dsp:txBody>
      <dsp:txXfrm>
        <a:off x="1519914" y="562"/>
        <a:ext cx="5163460" cy="1315942"/>
      </dsp:txXfrm>
    </dsp:sp>
    <dsp:sp modelId="{9B7969B8-2AB9-4EB5-AB46-16F59449EB59}">
      <dsp:nvSpPr>
        <dsp:cNvPr id="0" name=""/>
        <dsp:cNvSpPr/>
      </dsp:nvSpPr>
      <dsp:spPr>
        <a:xfrm>
          <a:off x="0" y="1645491"/>
          <a:ext cx="6683374" cy="13159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B4E8BA1-99EF-498B-B13E-A3D561B76C4F}">
      <dsp:nvSpPr>
        <dsp:cNvPr id="0" name=""/>
        <dsp:cNvSpPr/>
      </dsp:nvSpPr>
      <dsp:spPr>
        <a:xfrm>
          <a:off x="398072" y="1941578"/>
          <a:ext cx="723768" cy="723768"/>
        </a:xfrm>
        <a:prstGeom prst="rect">
          <a:avLst/>
        </a:prstGeom>
        <a:blipFill>
          <a:blip xmlns:r="http://schemas.openxmlformats.org/officeDocument/2006/relationships"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ABDB833-9CEC-488A-AD7F-EB260309014D}">
      <dsp:nvSpPr>
        <dsp:cNvPr id="0" name=""/>
        <dsp:cNvSpPr/>
      </dsp:nvSpPr>
      <dsp:spPr>
        <a:xfrm>
          <a:off x="1519914" y="1645491"/>
          <a:ext cx="5163460"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baseline="0">
              <a:hlinkClick xmlns:r="http://schemas.openxmlformats.org/officeDocument/2006/relationships" r:id="rId3"/>
            </a:rPr>
            <a:t>Product Spec</a:t>
          </a:r>
          <a:endParaRPr lang="en-US" sz="2500" kern="1200"/>
        </a:p>
      </dsp:txBody>
      <dsp:txXfrm>
        <a:off x="1519914" y="1645491"/>
        <a:ext cx="5163460" cy="1315942"/>
      </dsp:txXfrm>
    </dsp:sp>
    <dsp:sp modelId="{57650419-F74B-4279-8861-AAE15252B93B}">
      <dsp:nvSpPr>
        <dsp:cNvPr id="0" name=""/>
        <dsp:cNvSpPr/>
      </dsp:nvSpPr>
      <dsp:spPr>
        <a:xfrm>
          <a:off x="0" y="3290419"/>
          <a:ext cx="6683374" cy="13159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44A2263-95A7-4934-B300-EC6715037AF4}">
      <dsp:nvSpPr>
        <dsp:cNvPr id="0" name=""/>
        <dsp:cNvSpPr/>
      </dsp:nvSpPr>
      <dsp:spPr>
        <a:xfrm>
          <a:off x="398072" y="3586506"/>
          <a:ext cx="723768" cy="723768"/>
        </a:xfrm>
        <a:prstGeom prst="rect">
          <a:avLst/>
        </a:prstGeom>
        <a:blipFill>
          <a:blip xmlns:r="http://schemas.openxmlformats.org/officeDocument/2006/relationships"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9D1BBB-75F0-4C4C-8AC9-29AC90792FD2}">
      <dsp:nvSpPr>
        <dsp:cNvPr id="0" name=""/>
        <dsp:cNvSpPr/>
      </dsp:nvSpPr>
      <dsp:spPr>
        <a:xfrm>
          <a:off x="1519914" y="3290419"/>
          <a:ext cx="5163460"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90000"/>
            </a:lnSpc>
            <a:spcBef>
              <a:spcPct val="0"/>
            </a:spcBef>
            <a:spcAft>
              <a:spcPct val="35000"/>
            </a:spcAft>
            <a:buNone/>
          </a:pPr>
          <a:r>
            <a:rPr lang="en-US" sz="2500" kern="1200" baseline="0">
              <a:hlinkClick xmlns:r="http://schemas.openxmlformats.org/officeDocument/2006/relationships" r:id="rId3"/>
            </a:rPr>
            <a:t>Wireframes</a:t>
          </a:r>
          <a:endParaRPr lang="en-US" sz="2500" kern="1200"/>
        </a:p>
      </dsp:txBody>
      <dsp:txXfrm>
        <a:off x="1519914" y="3290419"/>
        <a:ext cx="5163460" cy="131594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788A8-8542-5844-A5E5-52BF89B24633}">
      <dsp:nvSpPr>
        <dsp:cNvPr id="0" name=""/>
        <dsp:cNvSpPr/>
      </dsp:nvSpPr>
      <dsp:spPr>
        <a:xfrm>
          <a:off x="0" y="3347"/>
          <a:ext cx="7996598" cy="0"/>
        </a:xfrm>
        <a:prstGeom prst="line">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7D49C308-E542-2344-BF0D-7E8797D61124}">
      <dsp:nvSpPr>
        <dsp:cNvPr id="0" name=""/>
        <dsp:cNvSpPr/>
      </dsp:nvSpPr>
      <dsp:spPr>
        <a:xfrm>
          <a:off x="0" y="3347"/>
          <a:ext cx="7996598" cy="2283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t>category:</a:t>
          </a:r>
          <a:r>
            <a:rPr lang="en-US" sz="2600" kern="1200" dirty="0"/>
            <a:t> social networking / social communication</a:t>
          </a:r>
        </a:p>
      </dsp:txBody>
      <dsp:txXfrm>
        <a:off x="0" y="3347"/>
        <a:ext cx="7996598" cy="2283044"/>
      </dsp:txXfrm>
    </dsp:sp>
    <dsp:sp modelId="{2028EFA5-4D7B-244D-94CA-46D7FB0F565A}">
      <dsp:nvSpPr>
        <dsp:cNvPr id="0" name=""/>
        <dsp:cNvSpPr/>
      </dsp:nvSpPr>
      <dsp:spPr>
        <a:xfrm>
          <a:off x="0" y="1744534"/>
          <a:ext cx="7996598" cy="0"/>
        </a:xfrm>
        <a:prstGeom prst="line">
          <a:avLst/>
        </a:prstGeom>
        <a:gradFill rotWithShape="0">
          <a:gsLst>
            <a:gs pos="0">
              <a:schemeClr val="accent2">
                <a:hueOff val="1094640"/>
                <a:satOff val="9958"/>
                <a:lumOff val="2941"/>
                <a:alphaOff val="0"/>
                <a:tint val="94000"/>
                <a:satMod val="100000"/>
                <a:lumMod val="108000"/>
              </a:schemeClr>
            </a:gs>
            <a:gs pos="50000">
              <a:schemeClr val="accent2">
                <a:hueOff val="1094640"/>
                <a:satOff val="9958"/>
                <a:lumOff val="2941"/>
                <a:alphaOff val="0"/>
                <a:tint val="98000"/>
                <a:shade val="100000"/>
                <a:satMod val="100000"/>
                <a:lumMod val="100000"/>
              </a:schemeClr>
            </a:gs>
            <a:gs pos="100000">
              <a:schemeClr val="accent2">
                <a:hueOff val="1094640"/>
                <a:satOff val="9958"/>
                <a:lumOff val="2941"/>
                <a:alphaOff val="0"/>
                <a:shade val="72000"/>
                <a:satMod val="120000"/>
                <a:lumMod val="100000"/>
              </a:schemeClr>
            </a:gs>
          </a:gsLst>
          <a:lin ang="5400000" scaled="0"/>
        </a:gradFill>
        <a:ln w="9525" cap="flat" cmpd="sng" algn="ctr">
          <a:solidFill>
            <a:schemeClr val="accent2">
              <a:hueOff val="1094640"/>
              <a:satOff val="9958"/>
              <a:lumOff val="2941"/>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3E7C47A8-8155-A040-B321-6E45D2C0BEF2}">
      <dsp:nvSpPr>
        <dsp:cNvPr id="0" name=""/>
        <dsp:cNvSpPr/>
      </dsp:nvSpPr>
      <dsp:spPr>
        <a:xfrm>
          <a:off x="0" y="2286391"/>
          <a:ext cx="7996598" cy="2283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t>mobile:</a:t>
          </a:r>
          <a:r>
            <a:rPr lang="en-US" sz="2600" kern="1200" dirty="0"/>
            <a:t> this app would be primarily developed for mobile but would perhaps be just as viable on an </a:t>
          </a:r>
          <a:r>
            <a:rPr lang="en-US" sz="2600" kern="1200" dirty="0" err="1"/>
            <a:t>ipad</a:t>
          </a:r>
          <a:r>
            <a:rPr lang="en-US" sz="2600" kern="1200" dirty="0"/>
            <a:t>, such as </a:t>
          </a:r>
          <a:r>
            <a:rPr lang="en-US" sz="2600" kern="1200" dirty="0" err="1"/>
            <a:t>wechat</a:t>
          </a:r>
          <a:r>
            <a:rPr lang="en-US" sz="2600" kern="1200" dirty="0"/>
            <a:t> (only allows users to login if they agreed to login with other devices simultaneously) or other similar apps. functionality wouldn't be limited to mobile devices, however mobile version could potentially have more features.</a:t>
          </a:r>
        </a:p>
      </dsp:txBody>
      <dsp:txXfrm>
        <a:off x="0" y="2286391"/>
        <a:ext cx="7996598" cy="2283044"/>
      </dsp:txXfrm>
    </dsp:sp>
    <dsp:sp modelId="{3BD11271-7996-054D-913A-688971BE8C34}">
      <dsp:nvSpPr>
        <dsp:cNvPr id="0" name=""/>
        <dsp:cNvSpPr/>
      </dsp:nvSpPr>
      <dsp:spPr>
        <a:xfrm>
          <a:off x="0" y="4569436"/>
          <a:ext cx="7996598" cy="0"/>
        </a:xfrm>
        <a:prstGeom prst="line">
          <a:avLst/>
        </a:prstGeom>
        <a:gradFill rotWithShape="0">
          <a:gsLst>
            <a:gs pos="0">
              <a:schemeClr val="accent2">
                <a:hueOff val="2189280"/>
                <a:satOff val="19916"/>
                <a:lumOff val="5882"/>
                <a:alphaOff val="0"/>
                <a:tint val="94000"/>
                <a:satMod val="100000"/>
                <a:lumMod val="108000"/>
              </a:schemeClr>
            </a:gs>
            <a:gs pos="50000">
              <a:schemeClr val="accent2">
                <a:hueOff val="2189280"/>
                <a:satOff val="19916"/>
                <a:lumOff val="5882"/>
                <a:alphaOff val="0"/>
                <a:tint val="98000"/>
                <a:shade val="100000"/>
                <a:satMod val="100000"/>
                <a:lumMod val="100000"/>
              </a:schemeClr>
            </a:gs>
            <a:gs pos="100000">
              <a:schemeClr val="accent2">
                <a:hueOff val="2189280"/>
                <a:satOff val="19916"/>
                <a:lumOff val="5882"/>
                <a:alphaOff val="0"/>
                <a:shade val="72000"/>
                <a:satMod val="120000"/>
                <a:lumMod val="100000"/>
              </a:schemeClr>
            </a:gs>
          </a:gsLst>
          <a:lin ang="5400000" scaled="0"/>
        </a:gradFill>
        <a:ln w="9525" cap="flat" cmpd="sng" algn="ctr">
          <a:solidFill>
            <a:schemeClr val="accent2">
              <a:hueOff val="2189280"/>
              <a:satOff val="19916"/>
              <a:lumOff val="5882"/>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A172DC60-3260-6949-9478-1403B1F68957}">
      <dsp:nvSpPr>
        <dsp:cNvPr id="0" name=""/>
        <dsp:cNvSpPr/>
      </dsp:nvSpPr>
      <dsp:spPr>
        <a:xfrm>
          <a:off x="0" y="4569436"/>
          <a:ext cx="7996598" cy="228304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060" tIns="99060" rIns="99060" bIns="99060" numCol="1" spcCol="1270" anchor="t" anchorCtr="0">
          <a:noAutofit/>
        </a:bodyPr>
        <a:lstStyle/>
        <a:p>
          <a:pPr marL="0" lvl="0" indent="0" algn="l" defTabSz="1155700">
            <a:lnSpc>
              <a:spcPct val="90000"/>
            </a:lnSpc>
            <a:spcBef>
              <a:spcPct val="0"/>
            </a:spcBef>
            <a:spcAft>
              <a:spcPct val="35000"/>
            </a:spcAft>
            <a:buNone/>
          </a:pPr>
          <a:r>
            <a:rPr lang="en-US" sz="2600" b="1" kern="1200" dirty="0"/>
            <a:t>story:</a:t>
          </a:r>
          <a:r>
            <a:rPr lang="en-US" sz="2600" kern="1200" dirty="0"/>
            <a:t> locates users’ coordinates and show them other users who’s open to strangers to “</a:t>
          </a:r>
          <a:r>
            <a:rPr lang="en-US" sz="2600" kern="1200" dirty="0" err="1"/>
            <a:t>sayhi</a:t>
          </a:r>
          <a:r>
            <a:rPr lang="en-US" sz="2600" kern="1200" dirty="0"/>
            <a:t>”. the user can then decide to message this person with our “</a:t>
          </a:r>
          <a:r>
            <a:rPr lang="en-US" sz="2600" kern="1200" dirty="0" err="1"/>
            <a:t>sayhi</a:t>
          </a:r>
          <a:r>
            <a:rPr lang="en-US" sz="2600" kern="1200" dirty="0"/>
            <a:t>” button and start up conversations if this person respond with “</a:t>
          </a:r>
          <a:r>
            <a:rPr lang="en-US" sz="2600" kern="1200" dirty="0" err="1"/>
            <a:t>sayhi</a:t>
          </a:r>
          <a:r>
            <a:rPr lang="en-US" sz="2600" kern="1200" dirty="0"/>
            <a:t>” button or even befriend them if wanted.</a:t>
          </a:r>
        </a:p>
      </dsp:txBody>
      <dsp:txXfrm>
        <a:off x="0" y="4569436"/>
        <a:ext cx="7996598" cy="228304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393EA1-FCA6-3444-92B8-029C275BF2C0}">
      <dsp:nvSpPr>
        <dsp:cNvPr id="0" name=""/>
        <dsp:cNvSpPr/>
      </dsp:nvSpPr>
      <dsp:spPr>
        <a:xfrm>
          <a:off x="0" y="2249"/>
          <a:ext cx="6683374" cy="0"/>
        </a:xfrm>
        <a:prstGeom prst="line">
          <a:avLst/>
        </a:prstGeom>
        <a:gradFill rotWithShape="0">
          <a:gsLst>
            <a:gs pos="0">
              <a:schemeClr val="accent2">
                <a:hueOff val="0"/>
                <a:satOff val="0"/>
                <a:lumOff val="0"/>
                <a:alphaOff val="0"/>
                <a:tint val="94000"/>
                <a:satMod val="100000"/>
                <a:lumMod val="108000"/>
              </a:schemeClr>
            </a:gs>
            <a:gs pos="50000">
              <a:schemeClr val="accent2">
                <a:hueOff val="0"/>
                <a:satOff val="0"/>
                <a:lumOff val="0"/>
                <a:alphaOff val="0"/>
                <a:tint val="98000"/>
                <a:shade val="100000"/>
                <a:satMod val="100000"/>
                <a:lumMod val="100000"/>
              </a:schemeClr>
            </a:gs>
            <a:gs pos="100000">
              <a:schemeClr val="accent2">
                <a:hueOff val="0"/>
                <a:satOff val="0"/>
                <a:lumOff val="0"/>
                <a:alphaOff val="0"/>
                <a:shade val="72000"/>
                <a:satMod val="120000"/>
                <a:lumMod val="100000"/>
              </a:schemeClr>
            </a:gs>
          </a:gsLst>
          <a:lin ang="5400000" scaled="0"/>
        </a:gradFill>
        <a:ln w="9525" cap="flat" cmpd="sng" algn="ctr">
          <a:solidFill>
            <a:schemeClr val="accent2">
              <a:hueOff val="0"/>
              <a:satOff val="0"/>
              <a:lumOff val="0"/>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8E4AF890-56BB-314D-B3A3-C4F6B322859B}">
      <dsp:nvSpPr>
        <dsp:cNvPr id="0" name=""/>
        <dsp:cNvSpPr/>
      </dsp:nvSpPr>
      <dsp:spPr>
        <a:xfrm>
          <a:off x="0" y="2249"/>
          <a:ext cx="6683374" cy="1534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Market:</a:t>
          </a:r>
          <a:r>
            <a:rPr lang="en-US" sz="1800" kern="1200"/>
            <a:t> any individual could choose to use this app, and to keep it a safe environment, friend would be organized into alphabetical order.</a:t>
          </a:r>
        </a:p>
      </dsp:txBody>
      <dsp:txXfrm>
        <a:off x="0" y="2249"/>
        <a:ext cx="6683374" cy="1534142"/>
      </dsp:txXfrm>
    </dsp:sp>
    <dsp:sp modelId="{A8A6A12C-7CBC-8A4C-9CD2-CEF0D12EAE3F}">
      <dsp:nvSpPr>
        <dsp:cNvPr id="0" name=""/>
        <dsp:cNvSpPr/>
      </dsp:nvSpPr>
      <dsp:spPr>
        <a:xfrm>
          <a:off x="0" y="1536391"/>
          <a:ext cx="6683374" cy="0"/>
        </a:xfrm>
        <a:prstGeom prst="line">
          <a:avLst/>
        </a:prstGeom>
        <a:gradFill rotWithShape="0">
          <a:gsLst>
            <a:gs pos="0">
              <a:schemeClr val="accent2">
                <a:hueOff val="1094640"/>
                <a:satOff val="9958"/>
                <a:lumOff val="2941"/>
                <a:alphaOff val="0"/>
                <a:tint val="94000"/>
                <a:satMod val="100000"/>
                <a:lumMod val="108000"/>
              </a:schemeClr>
            </a:gs>
            <a:gs pos="50000">
              <a:schemeClr val="accent2">
                <a:hueOff val="1094640"/>
                <a:satOff val="9958"/>
                <a:lumOff val="2941"/>
                <a:alphaOff val="0"/>
                <a:tint val="98000"/>
                <a:shade val="100000"/>
                <a:satMod val="100000"/>
                <a:lumMod val="100000"/>
              </a:schemeClr>
            </a:gs>
            <a:gs pos="100000">
              <a:schemeClr val="accent2">
                <a:hueOff val="1094640"/>
                <a:satOff val="9958"/>
                <a:lumOff val="2941"/>
                <a:alphaOff val="0"/>
                <a:shade val="72000"/>
                <a:satMod val="120000"/>
                <a:lumMod val="100000"/>
              </a:schemeClr>
            </a:gs>
          </a:gsLst>
          <a:lin ang="5400000" scaled="0"/>
        </a:gradFill>
        <a:ln w="9525" cap="flat" cmpd="sng" algn="ctr">
          <a:solidFill>
            <a:schemeClr val="accent2">
              <a:hueOff val="1094640"/>
              <a:satOff val="9958"/>
              <a:lumOff val="2941"/>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E6B00C04-9BA7-3845-B7FC-E835E532B517}">
      <dsp:nvSpPr>
        <dsp:cNvPr id="0" name=""/>
        <dsp:cNvSpPr/>
      </dsp:nvSpPr>
      <dsp:spPr>
        <a:xfrm>
          <a:off x="0" y="1536391"/>
          <a:ext cx="6683374" cy="1534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Habit:</a:t>
          </a:r>
          <a:r>
            <a:rPr lang="en-US" sz="1800" kern="1200"/>
            <a:t> this app could be used as often or unoften as the user wanted depending on how deep their social life is, and what exactly they're looking for.</a:t>
          </a:r>
        </a:p>
      </dsp:txBody>
      <dsp:txXfrm>
        <a:off x="0" y="1536391"/>
        <a:ext cx="6683374" cy="1534142"/>
      </dsp:txXfrm>
    </dsp:sp>
    <dsp:sp modelId="{12F2CBE6-818A-5444-978F-4421FA7FB5E5}">
      <dsp:nvSpPr>
        <dsp:cNvPr id="0" name=""/>
        <dsp:cNvSpPr/>
      </dsp:nvSpPr>
      <dsp:spPr>
        <a:xfrm>
          <a:off x="0" y="3070533"/>
          <a:ext cx="6683374" cy="0"/>
        </a:xfrm>
        <a:prstGeom prst="line">
          <a:avLst/>
        </a:prstGeom>
        <a:gradFill rotWithShape="0">
          <a:gsLst>
            <a:gs pos="0">
              <a:schemeClr val="accent2">
                <a:hueOff val="2189280"/>
                <a:satOff val="19916"/>
                <a:lumOff val="5882"/>
                <a:alphaOff val="0"/>
                <a:tint val="94000"/>
                <a:satMod val="100000"/>
                <a:lumMod val="108000"/>
              </a:schemeClr>
            </a:gs>
            <a:gs pos="50000">
              <a:schemeClr val="accent2">
                <a:hueOff val="2189280"/>
                <a:satOff val="19916"/>
                <a:lumOff val="5882"/>
                <a:alphaOff val="0"/>
                <a:tint val="98000"/>
                <a:shade val="100000"/>
                <a:satMod val="100000"/>
                <a:lumMod val="100000"/>
              </a:schemeClr>
            </a:gs>
            <a:gs pos="100000">
              <a:schemeClr val="accent2">
                <a:hueOff val="2189280"/>
                <a:satOff val="19916"/>
                <a:lumOff val="5882"/>
                <a:alphaOff val="0"/>
                <a:shade val="72000"/>
                <a:satMod val="120000"/>
                <a:lumMod val="100000"/>
              </a:schemeClr>
            </a:gs>
          </a:gsLst>
          <a:lin ang="5400000" scaled="0"/>
        </a:gradFill>
        <a:ln w="9525" cap="flat" cmpd="sng" algn="ctr">
          <a:solidFill>
            <a:schemeClr val="accent2">
              <a:hueOff val="2189280"/>
              <a:satOff val="19916"/>
              <a:lumOff val="5882"/>
              <a:alphaOff val="0"/>
            </a:schemeClr>
          </a:solidFill>
          <a:prstDash val="solid"/>
        </a:ln>
        <a:effectLst>
          <a:outerShdw blurRad="50800" dist="25400" dir="5400000" rotWithShape="0">
            <a:srgbClr val="000000">
              <a:alpha val="28000"/>
            </a:srgbClr>
          </a:outerShdw>
        </a:effectLst>
      </dsp:spPr>
      <dsp:style>
        <a:lnRef idx="1">
          <a:scrgbClr r="0" g="0" b="0"/>
        </a:lnRef>
        <a:fillRef idx="3">
          <a:scrgbClr r="0" g="0" b="0"/>
        </a:fillRef>
        <a:effectRef idx="2">
          <a:scrgbClr r="0" g="0" b="0"/>
        </a:effectRef>
        <a:fontRef idx="minor">
          <a:schemeClr val="lt1"/>
        </a:fontRef>
      </dsp:style>
    </dsp:sp>
    <dsp:sp modelId="{957339E5-749A-1A44-AF4F-48525EECFA1F}">
      <dsp:nvSpPr>
        <dsp:cNvPr id="0" name=""/>
        <dsp:cNvSpPr/>
      </dsp:nvSpPr>
      <dsp:spPr>
        <a:xfrm>
          <a:off x="0" y="3070533"/>
          <a:ext cx="6683374" cy="15341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en-US" sz="1800" b="1" kern="1200"/>
            <a:t>Scope:</a:t>
          </a:r>
          <a:r>
            <a:rPr lang="en-US" sz="1800" kern="1200"/>
            <a:t> first user would choose the person he or she wants to start the conversation with based on geolocation, then perhaps this could evolve into a social networking application as well to broaden its usage if that person would like to connect with this user. large potential for use with apple map api, google map api, or other map api.</a:t>
          </a:r>
        </a:p>
      </dsp:txBody>
      <dsp:txXfrm>
        <a:off x="0" y="3070533"/>
        <a:ext cx="6683374" cy="1534142"/>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F162B6-7A05-41DB-8C31-1582E75EED53}">
      <dsp:nvSpPr>
        <dsp:cNvPr id="0" name=""/>
        <dsp:cNvSpPr/>
      </dsp:nvSpPr>
      <dsp:spPr>
        <a:xfrm>
          <a:off x="0" y="2845"/>
          <a:ext cx="12192001" cy="14421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EB27616-490F-4282-8AD9-D6DABA13DDB2}">
      <dsp:nvSpPr>
        <dsp:cNvPr id="0" name=""/>
        <dsp:cNvSpPr/>
      </dsp:nvSpPr>
      <dsp:spPr>
        <a:xfrm>
          <a:off x="436245" y="327325"/>
          <a:ext cx="793173" cy="793173"/>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6DD8F0C7-F1A4-4708-9248-CDFD703D43C3}">
      <dsp:nvSpPr>
        <dsp:cNvPr id="0" name=""/>
        <dsp:cNvSpPr/>
      </dsp:nvSpPr>
      <dsp:spPr>
        <a:xfrm>
          <a:off x="1665664" y="2845"/>
          <a:ext cx="10526336" cy="14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626" tIns="152626" rIns="152626" bIns="152626" numCol="1" spcCol="1270" anchor="ctr" anchorCtr="0">
          <a:noAutofit/>
        </a:bodyPr>
        <a:lstStyle/>
        <a:p>
          <a:pPr marL="0" lvl="0" indent="0" algn="l" defTabSz="977900">
            <a:lnSpc>
              <a:spcPct val="100000"/>
            </a:lnSpc>
            <a:spcBef>
              <a:spcPct val="0"/>
            </a:spcBef>
            <a:spcAft>
              <a:spcPct val="35000"/>
            </a:spcAft>
            <a:buNone/>
          </a:pPr>
          <a:r>
            <a:rPr lang="en-US" sz="2200" kern="1200"/>
            <a:t>login</a:t>
          </a:r>
        </a:p>
      </dsp:txBody>
      <dsp:txXfrm>
        <a:off x="1665664" y="2845"/>
        <a:ext cx="10526336" cy="1442133"/>
      </dsp:txXfrm>
    </dsp:sp>
    <dsp:sp modelId="{CD948C4D-0BEE-4B1D-A946-C45177FF077E}">
      <dsp:nvSpPr>
        <dsp:cNvPr id="0" name=""/>
        <dsp:cNvSpPr/>
      </dsp:nvSpPr>
      <dsp:spPr>
        <a:xfrm>
          <a:off x="0" y="1805512"/>
          <a:ext cx="12192001" cy="14421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470228F-0E6E-4E73-B77B-DE1B63298E3A}">
      <dsp:nvSpPr>
        <dsp:cNvPr id="0" name=""/>
        <dsp:cNvSpPr/>
      </dsp:nvSpPr>
      <dsp:spPr>
        <a:xfrm>
          <a:off x="436245" y="2129992"/>
          <a:ext cx="793173" cy="793173"/>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6A5142D-FB57-4694-B07E-C7875E1AEA7B}">
      <dsp:nvSpPr>
        <dsp:cNvPr id="0" name=""/>
        <dsp:cNvSpPr/>
      </dsp:nvSpPr>
      <dsp:spPr>
        <a:xfrm>
          <a:off x="1665664" y="1805512"/>
          <a:ext cx="5486400" cy="14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626" tIns="152626" rIns="152626" bIns="152626" numCol="1" spcCol="1270" anchor="ctr" anchorCtr="0">
          <a:noAutofit/>
        </a:bodyPr>
        <a:lstStyle/>
        <a:p>
          <a:pPr marL="0" lvl="0" indent="0" algn="l" defTabSz="977900">
            <a:lnSpc>
              <a:spcPct val="100000"/>
            </a:lnSpc>
            <a:spcBef>
              <a:spcPct val="0"/>
            </a:spcBef>
            <a:spcAft>
              <a:spcPct val="35000"/>
            </a:spcAft>
            <a:buNone/>
          </a:pPr>
          <a:r>
            <a:rPr lang="en-US" sz="2200" kern="1200"/>
            <a:t>register - user signs up or logs into their account</a:t>
          </a:r>
        </a:p>
      </dsp:txBody>
      <dsp:txXfrm>
        <a:off x="1665664" y="1805512"/>
        <a:ext cx="5486400" cy="1442133"/>
      </dsp:txXfrm>
    </dsp:sp>
    <dsp:sp modelId="{8C91DE32-277F-42FD-9CA5-4EF3D0942A46}">
      <dsp:nvSpPr>
        <dsp:cNvPr id="0" name=""/>
        <dsp:cNvSpPr/>
      </dsp:nvSpPr>
      <dsp:spPr>
        <a:xfrm>
          <a:off x="7152065" y="1805512"/>
          <a:ext cx="5039935" cy="14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626" tIns="152626" rIns="152626" bIns="152626" numCol="1" spcCol="1270" anchor="ctr" anchorCtr="0">
          <a:noAutofit/>
        </a:bodyPr>
        <a:lstStyle/>
        <a:p>
          <a:pPr marL="0" lvl="0" indent="0" algn="l" defTabSz="666750">
            <a:lnSpc>
              <a:spcPct val="100000"/>
            </a:lnSpc>
            <a:spcBef>
              <a:spcPct val="0"/>
            </a:spcBef>
            <a:spcAft>
              <a:spcPct val="35000"/>
            </a:spcAft>
            <a:buNone/>
          </a:pPr>
          <a:r>
            <a:rPr lang="en-US" sz="1500" kern="1200"/>
            <a:t>upon reopening of the application, the user is not required to log in again as long as the user did not log out the account in the last session.</a:t>
          </a:r>
        </a:p>
      </dsp:txBody>
      <dsp:txXfrm>
        <a:off x="7152065" y="1805512"/>
        <a:ext cx="5039935" cy="1442133"/>
      </dsp:txXfrm>
    </dsp:sp>
    <dsp:sp modelId="{2085990F-F02D-4D31-B8BA-1A17EDEF4F9C}">
      <dsp:nvSpPr>
        <dsp:cNvPr id="0" name=""/>
        <dsp:cNvSpPr/>
      </dsp:nvSpPr>
      <dsp:spPr>
        <a:xfrm>
          <a:off x="0" y="3608180"/>
          <a:ext cx="12192001" cy="14421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FFE3DC-D33A-4571-90F7-DF9155D6633D}">
      <dsp:nvSpPr>
        <dsp:cNvPr id="0" name=""/>
        <dsp:cNvSpPr/>
      </dsp:nvSpPr>
      <dsp:spPr>
        <a:xfrm>
          <a:off x="436245" y="3932660"/>
          <a:ext cx="793173" cy="793173"/>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DB90A0A-31B2-4539-B08E-C48D1BE82B29}">
      <dsp:nvSpPr>
        <dsp:cNvPr id="0" name=""/>
        <dsp:cNvSpPr/>
      </dsp:nvSpPr>
      <dsp:spPr>
        <a:xfrm>
          <a:off x="1665664" y="3608180"/>
          <a:ext cx="5486400" cy="14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626" tIns="152626" rIns="152626" bIns="152626" numCol="1" spcCol="1270" anchor="ctr" anchorCtr="0">
          <a:noAutofit/>
        </a:bodyPr>
        <a:lstStyle/>
        <a:p>
          <a:pPr marL="0" lvl="0" indent="0" algn="l" defTabSz="977900">
            <a:lnSpc>
              <a:spcPct val="100000"/>
            </a:lnSpc>
            <a:spcBef>
              <a:spcPct val="0"/>
            </a:spcBef>
            <a:spcAft>
              <a:spcPct val="35000"/>
            </a:spcAft>
            <a:buNone/>
          </a:pPr>
          <a:r>
            <a:rPr lang="en-US" sz="2200" kern="1200"/>
            <a:t>messaging screen - chat for users to communicate (direct 1-on-1)</a:t>
          </a:r>
        </a:p>
      </dsp:txBody>
      <dsp:txXfrm>
        <a:off x="1665664" y="3608180"/>
        <a:ext cx="5486400" cy="1442133"/>
      </dsp:txXfrm>
    </dsp:sp>
    <dsp:sp modelId="{24740D74-02B7-4618-9CA4-7CDD2229EE43}">
      <dsp:nvSpPr>
        <dsp:cNvPr id="0" name=""/>
        <dsp:cNvSpPr/>
      </dsp:nvSpPr>
      <dsp:spPr>
        <a:xfrm>
          <a:off x="7152065" y="3608180"/>
          <a:ext cx="5039935" cy="14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626" tIns="152626" rIns="152626" bIns="152626" numCol="1" spcCol="1270" anchor="ctr" anchorCtr="0">
          <a:noAutofit/>
        </a:bodyPr>
        <a:lstStyle/>
        <a:p>
          <a:pPr marL="0" lvl="0" indent="0" algn="l" defTabSz="666750">
            <a:lnSpc>
              <a:spcPct val="100000"/>
            </a:lnSpc>
            <a:spcBef>
              <a:spcPct val="0"/>
            </a:spcBef>
            <a:spcAft>
              <a:spcPct val="35000"/>
            </a:spcAft>
            <a:buNone/>
          </a:pPr>
          <a:r>
            <a:rPr lang="en-US" sz="1500" kern="1200"/>
            <a:t>upon selecting users in the “friends” section and message screen opens (freely conversation with friends)</a:t>
          </a:r>
        </a:p>
        <a:p>
          <a:pPr marL="0" lvl="0" indent="0" algn="l" defTabSz="666750">
            <a:lnSpc>
              <a:spcPct val="100000"/>
            </a:lnSpc>
            <a:spcBef>
              <a:spcPct val="0"/>
            </a:spcBef>
            <a:spcAft>
              <a:spcPct val="35000"/>
            </a:spcAft>
            <a:buNone/>
          </a:pPr>
          <a:r>
            <a:rPr lang="en-US" sz="1500" kern="1200"/>
            <a:t>upon pressing the button “sayhi” to users nearby and message screen opens (only can start the conversation after other user respond)</a:t>
          </a:r>
        </a:p>
      </dsp:txBody>
      <dsp:txXfrm>
        <a:off x="7152065" y="3608180"/>
        <a:ext cx="5039935" cy="1442133"/>
      </dsp:txXfrm>
    </dsp:sp>
    <dsp:sp modelId="{5ACDADDB-B3F8-457E-9B8C-337F38E536A7}">
      <dsp:nvSpPr>
        <dsp:cNvPr id="0" name=""/>
        <dsp:cNvSpPr/>
      </dsp:nvSpPr>
      <dsp:spPr>
        <a:xfrm>
          <a:off x="0" y="5410847"/>
          <a:ext cx="12192001" cy="144213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A56194C-AAF6-4ECE-870A-8009DB17FFA8}">
      <dsp:nvSpPr>
        <dsp:cNvPr id="0" name=""/>
        <dsp:cNvSpPr/>
      </dsp:nvSpPr>
      <dsp:spPr>
        <a:xfrm>
          <a:off x="436245" y="5735327"/>
          <a:ext cx="793173" cy="793173"/>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F8E03C3A-B554-4965-85F1-9D6ECF282080}">
      <dsp:nvSpPr>
        <dsp:cNvPr id="0" name=""/>
        <dsp:cNvSpPr/>
      </dsp:nvSpPr>
      <dsp:spPr>
        <a:xfrm>
          <a:off x="1665664" y="5410847"/>
          <a:ext cx="5486400" cy="14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626" tIns="152626" rIns="152626" bIns="152626" numCol="1" spcCol="1270" anchor="ctr" anchorCtr="0">
          <a:noAutofit/>
        </a:bodyPr>
        <a:lstStyle/>
        <a:p>
          <a:pPr marL="0" lvl="0" indent="0" algn="l" defTabSz="977900">
            <a:lnSpc>
              <a:spcPct val="100000"/>
            </a:lnSpc>
            <a:spcBef>
              <a:spcPct val="0"/>
            </a:spcBef>
            <a:spcAft>
              <a:spcPct val="35000"/>
            </a:spcAft>
            <a:buNone/>
          </a:pPr>
          <a:r>
            <a:rPr lang="en-US" sz="2200" kern="1200"/>
            <a:t>profile screen</a:t>
          </a:r>
        </a:p>
      </dsp:txBody>
      <dsp:txXfrm>
        <a:off x="1665664" y="5410847"/>
        <a:ext cx="5486400" cy="1442133"/>
      </dsp:txXfrm>
    </dsp:sp>
    <dsp:sp modelId="{CDE5F720-0422-42C1-AF33-29AB03162928}">
      <dsp:nvSpPr>
        <dsp:cNvPr id="0" name=""/>
        <dsp:cNvSpPr/>
      </dsp:nvSpPr>
      <dsp:spPr>
        <a:xfrm>
          <a:off x="7152065" y="5410847"/>
          <a:ext cx="5039935" cy="144213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52626" tIns="152626" rIns="152626" bIns="152626" numCol="1" spcCol="1270" anchor="ctr" anchorCtr="0">
          <a:noAutofit/>
        </a:bodyPr>
        <a:lstStyle/>
        <a:p>
          <a:pPr marL="0" lvl="0" indent="0" algn="l" defTabSz="666750">
            <a:lnSpc>
              <a:spcPct val="100000"/>
            </a:lnSpc>
            <a:spcBef>
              <a:spcPct val="0"/>
            </a:spcBef>
            <a:spcAft>
              <a:spcPct val="35000"/>
            </a:spcAft>
            <a:buNone/>
          </a:pPr>
          <a:r>
            <a:rPr lang="en-US" sz="1500" kern="1200"/>
            <a:t>allows user to upload a photo and fill in information about their personal interests and posts for strangers to see</a:t>
          </a:r>
        </a:p>
      </dsp:txBody>
      <dsp:txXfrm>
        <a:off x="7152065" y="5410847"/>
        <a:ext cx="5039935" cy="1442133"/>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B2CDCC-7A15-4BD8-9805-75E93C88B85C}">
      <dsp:nvSpPr>
        <dsp:cNvPr id="0" name=""/>
        <dsp:cNvSpPr/>
      </dsp:nvSpPr>
      <dsp:spPr>
        <a:xfrm>
          <a:off x="0" y="562"/>
          <a:ext cx="6683374" cy="13159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5AACF8D-C5FF-42BD-8D77-0D4366C2A373}">
      <dsp:nvSpPr>
        <dsp:cNvPr id="0" name=""/>
        <dsp:cNvSpPr/>
      </dsp:nvSpPr>
      <dsp:spPr>
        <a:xfrm>
          <a:off x="398072" y="296649"/>
          <a:ext cx="723768" cy="72376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E8290FE7-9E78-4C8C-8CBD-4496C4D96F23}">
      <dsp:nvSpPr>
        <dsp:cNvPr id="0" name=""/>
        <dsp:cNvSpPr/>
      </dsp:nvSpPr>
      <dsp:spPr>
        <a:xfrm>
          <a:off x="1519914" y="562"/>
          <a:ext cx="3007518"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100000"/>
            </a:lnSpc>
            <a:spcBef>
              <a:spcPct val="0"/>
            </a:spcBef>
            <a:spcAft>
              <a:spcPct val="35000"/>
            </a:spcAft>
            <a:buNone/>
          </a:pPr>
          <a:r>
            <a:rPr lang="en-US" sz="2500" kern="1200"/>
            <a:t>world screen.</a:t>
          </a:r>
          <a:endParaRPr lang="en-US" sz="2500" kern="1200" dirty="0"/>
        </a:p>
      </dsp:txBody>
      <dsp:txXfrm>
        <a:off x="1519914" y="562"/>
        <a:ext cx="3007518" cy="1315942"/>
      </dsp:txXfrm>
    </dsp:sp>
    <dsp:sp modelId="{15288B31-4AD1-46DC-932B-289F36A90D7E}">
      <dsp:nvSpPr>
        <dsp:cNvPr id="0" name=""/>
        <dsp:cNvSpPr/>
      </dsp:nvSpPr>
      <dsp:spPr>
        <a:xfrm>
          <a:off x="4527432" y="562"/>
          <a:ext cx="2155942"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622300">
            <a:lnSpc>
              <a:spcPct val="100000"/>
            </a:lnSpc>
            <a:spcBef>
              <a:spcPct val="0"/>
            </a:spcBef>
            <a:spcAft>
              <a:spcPct val="35000"/>
            </a:spcAft>
            <a:buNone/>
          </a:pPr>
          <a:r>
            <a:rPr lang="en-US" sz="1400" kern="1200"/>
            <a:t>allows user to be able to choose other users nearby and start up the conversation with the ones that user wants to.</a:t>
          </a:r>
        </a:p>
      </dsp:txBody>
      <dsp:txXfrm>
        <a:off x="4527432" y="562"/>
        <a:ext cx="2155942" cy="1315942"/>
      </dsp:txXfrm>
    </dsp:sp>
    <dsp:sp modelId="{6DE4B434-F7E1-4DE4-80D0-C8ED4A434BAC}">
      <dsp:nvSpPr>
        <dsp:cNvPr id="0" name=""/>
        <dsp:cNvSpPr/>
      </dsp:nvSpPr>
      <dsp:spPr>
        <a:xfrm>
          <a:off x="0" y="1645491"/>
          <a:ext cx="6683374" cy="13159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F23CD83-68CB-4122-A597-6561FB5445DD}">
      <dsp:nvSpPr>
        <dsp:cNvPr id="0" name=""/>
        <dsp:cNvSpPr/>
      </dsp:nvSpPr>
      <dsp:spPr>
        <a:xfrm>
          <a:off x="398072" y="1941578"/>
          <a:ext cx="723768" cy="72376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24AD1CC9-DF21-44A3-B2F2-151EE7185EEB}">
      <dsp:nvSpPr>
        <dsp:cNvPr id="0" name=""/>
        <dsp:cNvSpPr/>
      </dsp:nvSpPr>
      <dsp:spPr>
        <a:xfrm>
          <a:off x="1519914" y="1645491"/>
          <a:ext cx="3007518"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100000"/>
            </a:lnSpc>
            <a:spcBef>
              <a:spcPct val="0"/>
            </a:spcBef>
            <a:spcAft>
              <a:spcPct val="35000"/>
            </a:spcAft>
            <a:buNone/>
          </a:pPr>
          <a:r>
            <a:rPr lang="en-US" sz="2500" kern="1200"/>
            <a:t>settings screen</a:t>
          </a:r>
        </a:p>
      </dsp:txBody>
      <dsp:txXfrm>
        <a:off x="1519914" y="1645491"/>
        <a:ext cx="3007518" cy="1315942"/>
      </dsp:txXfrm>
    </dsp:sp>
    <dsp:sp modelId="{25E1ADB7-F5FA-4074-A9EB-A68ACFA04E4E}">
      <dsp:nvSpPr>
        <dsp:cNvPr id="0" name=""/>
        <dsp:cNvSpPr/>
      </dsp:nvSpPr>
      <dsp:spPr>
        <a:xfrm>
          <a:off x="4527432" y="1645491"/>
          <a:ext cx="2155942"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622300">
            <a:lnSpc>
              <a:spcPct val="100000"/>
            </a:lnSpc>
            <a:spcBef>
              <a:spcPct val="0"/>
            </a:spcBef>
            <a:spcAft>
              <a:spcPct val="35000"/>
            </a:spcAft>
            <a:buNone/>
          </a:pPr>
          <a:r>
            <a:rPr lang="en-US" sz="1400" kern="1200"/>
            <a:t>lets people change language, and app notification settings.</a:t>
          </a:r>
        </a:p>
      </dsp:txBody>
      <dsp:txXfrm>
        <a:off x="4527432" y="1645491"/>
        <a:ext cx="2155942" cy="1315942"/>
      </dsp:txXfrm>
    </dsp:sp>
    <dsp:sp modelId="{179F1C06-89CB-491A-9562-F3C902B92D5D}">
      <dsp:nvSpPr>
        <dsp:cNvPr id="0" name=""/>
        <dsp:cNvSpPr/>
      </dsp:nvSpPr>
      <dsp:spPr>
        <a:xfrm>
          <a:off x="0" y="3290419"/>
          <a:ext cx="6683374" cy="1315942"/>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ED23934-D507-49A0-AAD9-F96429AC3176}">
      <dsp:nvSpPr>
        <dsp:cNvPr id="0" name=""/>
        <dsp:cNvSpPr/>
      </dsp:nvSpPr>
      <dsp:spPr>
        <a:xfrm>
          <a:off x="398072" y="3586506"/>
          <a:ext cx="723768" cy="72376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4577941B-C40A-4A01-83D8-EB35F0B70954}">
      <dsp:nvSpPr>
        <dsp:cNvPr id="0" name=""/>
        <dsp:cNvSpPr/>
      </dsp:nvSpPr>
      <dsp:spPr>
        <a:xfrm>
          <a:off x="1519914" y="3290419"/>
          <a:ext cx="3007518"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1111250">
            <a:lnSpc>
              <a:spcPct val="100000"/>
            </a:lnSpc>
            <a:spcBef>
              <a:spcPct val="0"/>
            </a:spcBef>
            <a:spcAft>
              <a:spcPct val="35000"/>
            </a:spcAft>
            <a:buNone/>
          </a:pPr>
          <a:r>
            <a:rPr lang="en-US" sz="2500" kern="1200"/>
            <a:t>discover screen(optional but nice-to-have)</a:t>
          </a:r>
        </a:p>
      </dsp:txBody>
      <dsp:txXfrm>
        <a:off x="1519914" y="3290419"/>
        <a:ext cx="3007518" cy="1315942"/>
      </dsp:txXfrm>
    </dsp:sp>
    <dsp:sp modelId="{1D866712-D682-4380-9538-3D0CAFE917E6}">
      <dsp:nvSpPr>
        <dsp:cNvPr id="0" name=""/>
        <dsp:cNvSpPr/>
      </dsp:nvSpPr>
      <dsp:spPr>
        <a:xfrm>
          <a:off x="4527432" y="3290419"/>
          <a:ext cx="2155942" cy="131594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9271" tIns="139271" rIns="139271" bIns="139271" numCol="1" spcCol="1270" anchor="ctr" anchorCtr="0">
          <a:noAutofit/>
        </a:bodyPr>
        <a:lstStyle/>
        <a:p>
          <a:pPr marL="0" lvl="0" indent="0" algn="l" defTabSz="622300">
            <a:lnSpc>
              <a:spcPct val="100000"/>
            </a:lnSpc>
            <a:spcBef>
              <a:spcPct val="0"/>
            </a:spcBef>
            <a:spcAft>
              <a:spcPct val="35000"/>
            </a:spcAft>
            <a:buNone/>
          </a:pPr>
          <a:r>
            <a:rPr lang="en-US" sz="1400" kern="1200"/>
            <a:t>lets people upload pictures or write down their thoughts or share feelings.</a:t>
          </a:r>
        </a:p>
      </dsp:txBody>
      <dsp:txXfrm>
        <a:off x="4527432" y="3290419"/>
        <a:ext cx="2155942" cy="1315942"/>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7" name="Picture 6" descr="Droplets-HD-Title-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ctrTitle"/>
          </p:nvPr>
        </p:nvSpPr>
        <p:spPr>
          <a:xfrm>
            <a:off x="1751012" y="1300785"/>
            <a:ext cx="8689976" cy="2509213"/>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89976" cy="1371599"/>
          </a:xfrm>
        </p:spPr>
        <p:txBody>
          <a:bodyPr>
            <a:normAutofit/>
          </a:bodyPr>
          <a:lstStyle>
            <a:lvl1pPr marL="0" indent="0" algn="ctr">
              <a:buNone/>
              <a:defRPr sz="2200">
                <a:solidFill>
                  <a:schemeClr val="tx1">
                    <a:lumMod val="7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9139801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94" y="4289374"/>
            <a:ext cx="10364432" cy="81161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84744" y="698261"/>
            <a:ext cx="9822532" cy="3214136"/>
          </a:xfrm>
          <a:prstGeom prst="roundRect">
            <a:avLst>
              <a:gd name="adj" fmla="val 4944"/>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74" y="5108728"/>
            <a:ext cx="10364452" cy="682472"/>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99435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599"/>
            <a:ext cx="10364452" cy="3427245"/>
          </a:xfrm>
        </p:spPr>
        <p:txBody>
          <a:bodyPr anchor="ctr"/>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204821"/>
            <a:ext cx="10364452" cy="1586380"/>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93833332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59478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74" y="4372796"/>
            <a:ext cx="10364452" cy="1421053"/>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
        <p:nvSpPr>
          <p:cNvPr id="13" name="TextBox 12"/>
          <p:cNvSpPr txBox="1"/>
          <p:nvPr/>
        </p:nvSpPr>
        <p:spPr>
          <a:xfrm>
            <a:off x="1001488" y="754166"/>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10557558" y="2993578"/>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2605261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2138721"/>
            <a:ext cx="10364452" cy="2511835"/>
          </a:xfrm>
        </p:spPr>
        <p:txBody>
          <a:bodyPr anchor="b"/>
          <a:lstStyle>
            <a:lvl1pPr algn="ct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75" y="4662335"/>
            <a:ext cx="10364452"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60212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pic>
        <p:nvPicPr>
          <p:cNvPr id="13" name="Picture 1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p:cNvSpPr>
            <a:spLocks noGrp="1"/>
          </p:cNvSpPr>
          <p:nvPr>
            <p:ph type="title"/>
          </p:nvPr>
        </p:nvSpPr>
        <p:spPr>
          <a:xfrm>
            <a:off x="913774" y="609600"/>
            <a:ext cx="10364452" cy="1605094"/>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74" y="2367093"/>
            <a:ext cx="3298976"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74" y="2943355"/>
            <a:ext cx="3298976"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52389" y="2367093"/>
            <a:ext cx="3291521"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1348" y="2943355"/>
            <a:ext cx="3303351"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367093"/>
            <a:ext cx="3304928" cy="576262"/>
          </a:xfrm>
        </p:spPr>
        <p:txBody>
          <a:bodyPr anchor="b">
            <a:noAutofit/>
          </a:bodyPr>
          <a:lstStyle>
            <a:lvl1pPr marL="0" indent="0" algn="ctr">
              <a:lnSpc>
                <a:spcPct val="85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3298" y="2943355"/>
            <a:ext cx="3304928" cy="2847845"/>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6475015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pic>
        <p:nvPicPr>
          <p:cNvPr id="16" name="Picture 15"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30" name="Title 1"/>
          <p:cNvSpPr>
            <a:spLocks noGrp="1"/>
          </p:cNvSpPr>
          <p:nvPr>
            <p:ph type="title"/>
          </p:nvPr>
        </p:nvSpPr>
        <p:spPr>
          <a:xfrm>
            <a:off x="913774" y="610772"/>
            <a:ext cx="10364452" cy="1603922"/>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74" y="4204820"/>
            <a:ext cx="3296409"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913774" y="2367093"/>
            <a:ext cx="3296409" cy="1524000"/>
          </a:xfrm>
          <a:prstGeom prst="roundRect">
            <a:avLst>
              <a:gd name="adj" fmla="val 936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74" y="4781082"/>
            <a:ext cx="3296409" cy="101011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59" y="4204820"/>
            <a:ext cx="3301828"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441348" y="2367093"/>
            <a:ext cx="3303352"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81080"/>
            <a:ext cx="3303352" cy="1010119"/>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298" y="4204820"/>
            <a:ext cx="3300681" cy="576262"/>
          </a:xfrm>
        </p:spPr>
        <p:txBody>
          <a:bodyPr anchor="b">
            <a:noAutofit/>
          </a:bodyPr>
          <a:lstStyle>
            <a:lvl1pPr marL="0" indent="0" algn="ctr">
              <a:lnSpc>
                <a:spcPct val="85000"/>
              </a:lnSpc>
              <a:buNone/>
              <a:defRPr sz="22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7973298" y="2367093"/>
            <a:ext cx="3304928" cy="1524000"/>
          </a:xfrm>
          <a:prstGeom prst="roundRect">
            <a:avLst>
              <a:gd name="adj" fmla="val 8841"/>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173" y="4781078"/>
            <a:ext cx="3305053" cy="1010121"/>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351234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1" name="Vertical Text Placeholder 2"/>
          <p:cNvSpPr>
            <a:spLocks noGrp="1"/>
          </p:cNvSpPr>
          <p:nvPr>
            <p:ph type="body" orient="vert" sz="quarter" idx="13"/>
          </p:nvPr>
        </p:nvSpPr>
        <p:spPr>
          <a:xfrm>
            <a:off x="913775" y="2367093"/>
            <a:ext cx="10364452" cy="342410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20329933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Vertical Title 1"/>
          <p:cNvSpPr>
            <a:spLocks noGrp="1"/>
          </p:cNvSpPr>
          <p:nvPr>
            <p:ph type="title" orient="vert"/>
          </p:nvPr>
        </p:nvSpPr>
        <p:spPr>
          <a:xfrm>
            <a:off x="8724900" y="609601"/>
            <a:ext cx="2553326" cy="5181599"/>
          </a:xfrm>
        </p:spPr>
        <p:txBody>
          <a:bodyPr vert="eaVert"/>
          <a:lstStyle>
            <a:lvl1pPr algn="l">
              <a:defRPr/>
            </a:lvl1pPr>
          </a:lstStyle>
          <a:p>
            <a:r>
              <a:rPr lang="en-US"/>
              <a:t>Click to edit Master title style</a:t>
            </a:r>
            <a:endParaRPr lang="en-US" dirty="0"/>
          </a:p>
        </p:txBody>
      </p:sp>
      <p:sp>
        <p:nvSpPr>
          <p:cNvPr id="8" name="Vertical Text Placeholder 2"/>
          <p:cNvSpPr>
            <a:spLocks noGrp="1"/>
          </p:cNvSpPr>
          <p:nvPr>
            <p:ph type="body" orient="vert" sz="quarter" idx="13"/>
          </p:nvPr>
        </p:nvSpPr>
        <p:spPr>
          <a:xfrm>
            <a:off x="913775" y="609601"/>
            <a:ext cx="7658724" cy="518159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5894127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3" name="Picture 2"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421175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pic>
        <p:nvPicPr>
          <p:cNvPr id="9" name="Picture 8"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828563"/>
            <a:ext cx="10351752" cy="2736819"/>
          </a:xfrm>
        </p:spPr>
        <p:txBody>
          <a:bodyPr anchor="b">
            <a:normAutofit/>
          </a:bodyPr>
          <a:lstStyle>
            <a:lvl1pPr>
              <a:defRPr sz="4000"/>
            </a:lvl1pPr>
          </a:lstStyle>
          <a:p>
            <a:r>
              <a:rPr lang="en-US"/>
              <a:t>Click to edit Master title style</a:t>
            </a:r>
            <a:endParaRPr lang="en-US" dirty="0"/>
          </a:p>
        </p:txBody>
      </p:sp>
      <p:sp>
        <p:nvSpPr>
          <p:cNvPr id="3" name="Text Placeholder 2"/>
          <p:cNvSpPr>
            <a:spLocks noGrp="1"/>
          </p:cNvSpPr>
          <p:nvPr>
            <p:ph type="body" idx="1"/>
          </p:nvPr>
        </p:nvSpPr>
        <p:spPr>
          <a:xfrm>
            <a:off x="913774" y="3657457"/>
            <a:ext cx="10351752" cy="1368183"/>
          </a:xfrm>
        </p:spPr>
        <p:txBody>
          <a:bodyPr>
            <a:normAutofit/>
          </a:bodyPr>
          <a:lstStyle>
            <a:lvl1pPr marL="0" indent="0" algn="ctr">
              <a:buNone/>
              <a:defRPr sz="2000">
                <a:solidFill>
                  <a:schemeClr val="tx1">
                    <a:lumMod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smtClean="0"/>
              <a:t>5/24/19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297204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12" name="Content Placeholder 2"/>
          <p:cNvSpPr>
            <a:spLocks noGrp="1"/>
          </p:cNvSpPr>
          <p:nvPr>
            <p:ph sz="quarter" idx="13"/>
          </p:nvPr>
        </p:nvSpPr>
        <p:spPr>
          <a:xfrm>
            <a:off x="913774" y="2367092"/>
            <a:ext cx="5106026"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Content Placeholder 3"/>
          <p:cNvSpPr>
            <a:spLocks noGrp="1"/>
          </p:cNvSpPr>
          <p:nvPr>
            <p:ph sz="quarter" idx="14"/>
          </p:nvPr>
        </p:nvSpPr>
        <p:spPr>
          <a:xfrm>
            <a:off x="6172200" y="2367092"/>
            <a:ext cx="5105400" cy="34241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626889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pic>
        <p:nvPicPr>
          <p:cNvPr id="15" name="Picture 14"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4" name="Title 1"/>
          <p:cNvSpPr>
            <a:spLocks noGrp="1"/>
          </p:cNvSpPr>
          <p:nvPr>
            <p:ph type="title"/>
          </p:nvPr>
        </p:nvSpPr>
        <p:spPr>
          <a:xfrm>
            <a:off x="913775" y="618517"/>
            <a:ext cx="10364451" cy="159617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6328" y="2371018"/>
            <a:ext cx="487347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3"/>
          <p:cNvSpPr>
            <a:spLocks noGrp="1"/>
          </p:cNvSpPr>
          <p:nvPr>
            <p:ph sz="quarter" idx="13"/>
          </p:nvPr>
        </p:nvSpPr>
        <p:spPr>
          <a:xfrm>
            <a:off x="913774" y="3051012"/>
            <a:ext cx="5106027"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396423" y="2371018"/>
            <a:ext cx="4881804" cy="679994"/>
          </a:xfrm>
        </p:spPr>
        <p:txBody>
          <a:bodyPr anchor="b">
            <a:noAutofit/>
          </a:bodyPr>
          <a:lstStyle>
            <a:lvl1pPr marL="0" indent="0">
              <a:lnSpc>
                <a:spcPct val="85000"/>
              </a:lnSpc>
              <a:buNone/>
              <a:defRPr sz="26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3" name="Content Placeholder 5"/>
          <p:cNvSpPr>
            <a:spLocks noGrp="1"/>
          </p:cNvSpPr>
          <p:nvPr>
            <p:ph sz="quarter" idx="14"/>
          </p:nvPr>
        </p:nvSpPr>
        <p:spPr>
          <a:xfrm>
            <a:off x="6172200" y="3051012"/>
            <a:ext cx="5105401" cy="27401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5/24/19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14380165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pic>
        <p:nvPicPr>
          <p:cNvPr id="8" name="Picture 7"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5/24/19</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519483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7" name="Picture 6"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Date Placeholder 1"/>
          <p:cNvSpPr>
            <a:spLocks noGrp="1"/>
          </p:cNvSpPr>
          <p:nvPr>
            <p:ph type="dt" sz="half" idx="10"/>
          </p:nvPr>
        </p:nvSpPr>
        <p:spPr/>
        <p:txBody>
          <a:bodyPr/>
          <a:lstStyle/>
          <a:p>
            <a:fld id="{48A87A34-81AB-432B-8DAE-1953F412C126}" type="datetimeFigureOut">
              <a:rPr lang="en-US" smtClean="0"/>
              <a:t>5/24/19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699794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5" y="609600"/>
            <a:ext cx="3935688" cy="2023252"/>
          </a:xfrm>
        </p:spPr>
        <p:txBody>
          <a:bodyPr anchor="b"/>
          <a:lstStyle>
            <a:lvl1pPr algn="ctr">
              <a:defRPr sz="3200"/>
            </a:lvl1pPr>
          </a:lstStyle>
          <a:p>
            <a:r>
              <a:rPr lang="en-US"/>
              <a:t>Click to edit Master title style</a:t>
            </a:r>
            <a:endParaRPr lang="en-US" dirty="0"/>
          </a:p>
        </p:txBody>
      </p:sp>
      <p:sp>
        <p:nvSpPr>
          <p:cNvPr id="10" name="Content Placeholder 2"/>
          <p:cNvSpPr>
            <a:spLocks noGrp="1"/>
          </p:cNvSpPr>
          <p:nvPr>
            <p:ph sz="quarter" idx="13"/>
          </p:nvPr>
        </p:nvSpPr>
        <p:spPr>
          <a:xfrm>
            <a:off x="5078062" y="609600"/>
            <a:ext cx="6200163" cy="51815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3774" y="2632852"/>
            <a:ext cx="3935689" cy="3158348"/>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840755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pic>
        <p:nvPicPr>
          <p:cNvPr id="10" name="Picture 9" descr="Droplets-HD-Content-R1d.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2" name="Title 1"/>
          <p:cNvSpPr>
            <a:spLocks noGrp="1"/>
          </p:cNvSpPr>
          <p:nvPr>
            <p:ph type="title"/>
          </p:nvPr>
        </p:nvSpPr>
        <p:spPr>
          <a:xfrm>
            <a:off x="913774" y="609600"/>
            <a:ext cx="5934969" cy="2023254"/>
          </a:xfrm>
        </p:spPr>
        <p:txBody>
          <a:bodyPr anchor="b"/>
          <a:lstStyle>
            <a:lvl1pPr algn="ct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3" y="609601"/>
            <a:ext cx="3255358" cy="5181600"/>
          </a:xfrm>
          <a:prstGeom prst="roundRect">
            <a:avLst>
              <a:gd name="adj" fmla="val 4943"/>
            </a:avLst>
          </a:prstGeom>
          <a:noFill/>
          <a:ln w="82550" cap="sq">
            <a:solidFill>
              <a:schemeClr val="bg2">
                <a:lumMod val="60000"/>
                <a:lumOff val="40000"/>
              </a:schemeClr>
            </a:solidFill>
            <a:miter lim="800000"/>
          </a:ln>
          <a:effectLst/>
          <a:scene3d>
            <a:camera prst="orthographicFront"/>
            <a:lightRig rig="threePt" dir="t">
              <a:rot lat="0" lon="0" rev="2700000"/>
            </a:lightRig>
          </a:scene3d>
          <a:sp3d contourW="6350">
            <a:bevelT h="38100"/>
            <a:contourClr>
              <a:srgbClr val="C0C0C0"/>
            </a:contourClr>
          </a:sp3d>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632852"/>
            <a:ext cx="5934949" cy="3158347"/>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5/24/19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42411777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2" descr="\\DROBO-FS\QuickDrops\JB\PPTX NG\Droplets\LightingOverlay.png"/>
          <p:cNvPicPr>
            <a:picLocks noChangeAspect="1" noChangeArrowheads="1"/>
          </p:cNvPicPr>
          <p:nvPr/>
        </p:nvPicPr>
        <p:blipFill>
          <a:blip r:embed="rId19">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Placeholder 1"/>
          <p:cNvSpPr>
            <a:spLocks noGrp="1"/>
          </p:cNvSpPr>
          <p:nvPr>
            <p:ph type="title"/>
          </p:nvPr>
        </p:nvSpPr>
        <p:spPr>
          <a:xfrm>
            <a:off x="913775" y="618517"/>
            <a:ext cx="10364451" cy="1596177"/>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75" y="2367093"/>
            <a:ext cx="10364452" cy="342410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7" y="5883275"/>
            <a:ext cx="2743200" cy="365125"/>
          </a:xfrm>
          <a:prstGeom prst="rect">
            <a:avLst/>
          </a:prstGeom>
        </p:spPr>
        <p:txBody>
          <a:bodyPr vert="horz" lIns="91440" tIns="45720" rIns="91440" bIns="45720" rtlCol="0" anchor="ctr"/>
          <a:lstStyle>
            <a:lvl1pPr algn="r">
              <a:defRPr sz="1000">
                <a:solidFill>
                  <a:schemeClr val="tx1"/>
                </a:solidFill>
              </a:defRPr>
            </a:lvl1pPr>
          </a:lstStyle>
          <a:p>
            <a:fld id="{48A87A34-81AB-432B-8DAE-1953F412C126}" type="datetimeFigureOut">
              <a:rPr lang="en-US" smtClean="0"/>
              <a:pPr/>
              <a:t>5/24/19</a:t>
            </a:fld>
            <a:endParaRPr lang="en-US" dirty="0"/>
          </a:p>
        </p:txBody>
      </p:sp>
      <p:sp>
        <p:nvSpPr>
          <p:cNvPr id="5" name="Footer Placeholder 4"/>
          <p:cNvSpPr>
            <a:spLocks noGrp="1"/>
          </p:cNvSpPr>
          <p:nvPr>
            <p:ph type="ftr" sz="quarter" idx="3"/>
          </p:nvPr>
        </p:nvSpPr>
        <p:spPr>
          <a:xfrm>
            <a:off x="913774" y="5883275"/>
            <a:ext cx="6672887" cy="365125"/>
          </a:xfrm>
          <a:prstGeom prst="rect">
            <a:avLst/>
          </a:prstGeom>
        </p:spPr>
        <p:txBody>
          <a:bodyPr vert="horz" lIns="91440" tIns="45720" rIns="91440" bIns="45720" rtlCol="0" anchor="ctr"/>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a:off x="10514011" y="5883275"/>
            <a:ext cx="764215" cy="365125"/>
          </a:xfrm>
          <a:prstGeom prst="rect">
            <a:avLst/>
          </a:prstGeom>
        </p:spPr>
        <p:txBody>
          <a:bodyPr vert="horz" lIns="91440" tIns="45720" rIns="91440" bIns="45720" rtlCol="0" anchor="ctr"/>
          <a:lstStyle>
            <a:lvl1pPr algn="r">
              <a:defRPr sz="1000">
                <a:solidFill>
                  <a:schemeClr val="tx1"/>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82711072"/>
      </p:ext>
    </p:extLst>
  </p:cSld>
  <p:clrMap bg1="dk1" tx1="lt1" bg2="dk2" tx2="lt2" accent1="accent1" accent2="accent2" accent3="accent3" accent4="accent4" accent5="accent5" accent6="accent6" hlink="hlink" folHlink="fol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txStyles>
    <p:titleStyle>
      <a:lvl1pPr algn="ctr" defTabSz="914400" rtl="0" eaLnBrk="1" latinLnBrk="0" hangingPunct="1">
        <a:lnSpc>
          <a:spcPct val="90000"/>
        </a:lnSpc>
        <a:spcBef>
          <a:spcPct val="0"/>
        </a:spcBef>
        <a:buNone/>
        <a:defRPr sz="3600" kern="1200" cap="all" baseline="0">
          <a:solidFill>
            <a:schemeClr val="tx1"/>
          </a:solidFill>
          <a:effectLst>
            <a:outerShdw blurRad="38100" dist="38100" dir="2700000" algn="tl">
              <a:srgbClr val="000000">
                <a:alpha val="43137"/>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tx1"/>
        </a:buClr>
        <a:buFont typeface="Arial" panose="020B0604020202020204" pitchFamily="34" charset="0"/>
        <a:buChar char="•"/>
        <a:defRPr sz="2000" kern="1200" cap="all" baseline="0">
          <a:solidFill>
            <a:schemeClr val="tx1"/>
          </a:solidFill>
          <a:effectLst>
            <a:outerShdw blurRad="47625" dist="12700" dir="2700000" algn="tl" rotWithShape="0">
              <a:srgbClr val="000000">
                <a:alpha val="36000"/>
              </a:srgbClr>
            </a:outerShdw>
          </a:effectLst>
          <a:latin typeface="+mn-lt"/>
          <a:ea typeface="+mn-ea"/>
          <a:cs typeface="+mn-cs"/>
        </a:defRPr>
      </a:lvl1pPr>
      <a:lvl2pPr marL="685800" indent="-228600" algn="l" defTabSz="914400" rtl="0" eaLnBrk="1" latinLnBrk="0" hangingPunct="1">
        <a:lnSpc>
          <a:spcPct val="120000"/>
        </a:lnSpc>
        <a:spcBef>
          <a:spcPts val="500"/>
        </a:spcBef>
        <a:buClr>
          <a:schemeClr val="tx1"/>
        </a:buClr>
        <a:buFont typeface="Arial" panose="020B0604020202020204" pitchFamily="34" charset="0"/>
        <a:buChar char="•"/>
        <a:defRPr sz="1800" kern="1200" cap="all" baseline="0">
          <a:solidFill>
            <a:schemeClr val="tx1"/>
          </a:solidFill>
          <a:effectLst>
            <a:outerShdw blurRad="47625" dist="12700" dir="2700000" algn="tl" rotWithShape="0">
              <a:srgbClr val="000000">
                <a:alpha val="36000"/>
              </a:srgbClr>
            </a:outerShdw>
          </a:effectLst>
          <a:latin typeface="+mn-lt"/>
          <a:ea typeface="+mn-ea"/>
          <a:cs typeface="+mn-cs"/>
        </a:defRPr>
      </a:lvl2pPr>
      <a:lvl3pPr marL="1143000" indent="-228600" algn="l" defTabSz="914400" rtl="0" eaLnBrk="1" latinLnBrk="0" hangingPunct="1">
        <a:lnSpc>
          <a:spcPct val="120000"/>
        </a:lnSpc>
        <a:spcBef>
          <a:spcPts val="500"/>
        </a:spcBef>
        <a:buClr>
          <a:schemeClr val="tx1"/>
        </a:buClr>
        <a:buFont typeface="Arial" panose="020B0604020202020204" pitchFamily="34" charset="0"/>
        <a:buChar char="•"/>
        <a:defRPr sz="1600" kern="1200" cap="all" baseline="0">
          <a:solidFill>
            <a:schemeClr val="tx1"/>
          </a:solidFill>
          <a:effectLst>
            <a:outerShdw blurRad="47625" dist="12700" dir="2700000" algn="tl" rotWithShape="0">
              <a:srgbClr val="000000">
                <a:alpha val="36000"/>
              </a:srgbClr>
            </a:outerShdw>
          </a:effectLst>
          <a:latin typeface="+mn-lt"/>
          <a:ea typeface="+mn-ea"/>
          <a:cs typeface="+mn-cs"/>
        </a:defRPr>
      </a:lvl3pPr>
      <a:lvl4pPr marL="1600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4pPr>
      <a:lvl5pPr marL="20574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5pPr>
      <a:lvl6pPr marL="25146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6pPr>
      <a:lvl7pPr marL="29718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7pPr>
      <a:lvl8pPr marL="34290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8pPr>
      <a:lvl9pPr marL="3886200" indent="-228600" algn="l" defTabSz="914400" rtl="0" eaLnBrk="1" latinLnBrk="0" hangingPunct="1">
        <a:lnSpc>
          <a:spcPct val="120000"/>
        </a:lnSpc>
        <a:spcBef>
          <a:spcPts val="500"/>
        </a:spcBef>
        <a:buClr>
          <a:schemeClr val="tx1"/>
        </a:buClr>
        <a:buFont typeface="Arial" panose="020B0604020202020204" pitchFamily="34" charset="0"/>
        <a:buChar char="•"/>
        <a:defRPr sz="1400" kern="1200" cap="all" baseline="0">
          <a:solidFill>
            <a:schemeClr val="tx1"/>
          </a:solidFill>
          <a:effectLst>
            <a:outerShdw blurRad="47625" dist="12700" dir="2700000" algn="tl" rotWithShape="0">
              <a:srgbClr val="000000">
                <a:alpha val="36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1.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40.jpg"/></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github.com/lumonkey/HiWorld#Overview" TargetMode="Externa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9.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69FD6CC-F3D9-B64A-B12D-18AD4FBA9FE6}"/>
              </a:ext>
            </a:extLst>
          </p:cNvPr>
          <p:cNvPicPr>
            <a:picLocks noChangeAspect="1"/>
          </p:cNvPicPr>
          <p:nvPr/>
        </p:nvPicPr>
        <p:blipFill rotWithShape="1">
          <a:blip r:embed="rId2">
            <a:alphaModFix amt="35000"/>
          </a:blip>
          <a:srcRect t="30408" r="1" b="37951"/>
          <a:stretch/>
        </p:blipFill>
        <p:spPr>
          <a:xfrm>
            <a:off x="20" y="10"/>
            <a:ext cx="12191980" cy="6857990"/>
          </a:xfrm>
          <a:prstGeom prst="rect">
            <a:avLst/>
          </a:prstGeom>
        </p:spPr>
      </p:pic>
      <p:sp>
        <p:nvSpPr>
          <p:cNvPr id="2" name="Title 1">
            <a:extLst>
              <a:ext uri="{FF2B5EF4-FFF2-40B4-BE49-F238E27FC236}">
                <a16:creationId xmlns:a16="http://schemas.microsoft.com/office/drawing/2014/main" id="{5964DB1A-29C2-1745-A660-0F25A86C8B01}"/>
              </a:ext>
            </a:extLst>
          </p:cNvPr>
          <p:cNvSpPr>
            <a:spLocks noGrp="1"/>
          </p:cNvSpPr>
          <p:nvPr>
            <p:ph type="ctrTitle"/>
          </p:nvPr>
        </p:nvSpPr>
        <p:spPr/>
        <p:txBody>
          <a:bodyPr>
            <a:normAutofit/>
          </a:bodyPr>
          <a:lstStyle/>
          <a:p>
            <a:r>
              <a:rPr lang="en-US" dirty="0"/>
              <a:t>HIWORLD</a:t>
            </a:r>
          </a:p>
        </p:txBody>
      </p:sp>
      <p:sp>
        <p:nvSpPr>
          <p:cNvPr id="3" name="Subtitle 2">
            <a:extLst>
              <a:ext uri="{FF2B5EF4-FFF2-40B4-BE49-F238E27FC236}">
                <a16:creationId xmlns:a16="http://schemas.microsoft.com/office/drawing/2014/main" id="{99583FA5-5C3B-C844-9B92-13D1D4F3FE8A}"/>
              </a:ext>
            </a:extLst>
          </p:cNvPr>
          <p:cNvSpPr>
            <a:spLocks noGrp="1"/>
          </p:cNvSpPr>
          <p:nvPr>
            <p:ph type="subTitle" idx="1"/>
          </p:nvPr>
        </p:nvSpPr>
        <p:spPr/>
        <p:txBody>
          <a:bodyPr>
            <a:normAutofit/>
          </a:bodyPr>
          <a:lstStyle/>
          <a:p>
            <a:r>
              <a:rPr lang="en-US" dirty="0">
                <a:solidFill>
                  <a:schemeClr val="tx1">
                    <a:lumMod val="65000"/>
                    <a:lumOff val="35000"/>
                  </a:schemeClr>
                </a:solidFill>
              </a:rPr>
              <a:t>IOS </a:t>
            </a:r>
            <a:r>
              <a:rPr lang="en-US" cap="none" dirty="0">
                <a:solidFill>
                  <a:schemeClr val="tx1">
                    <a:lumMod val="65000"/>
                    <a:lumOff val="35000"/>
                  </a:schemeClr>
                </a:solidFill>
              </a:rPr>
              <a:t>Development</a:t>
            </a:r>
          </a:p>
          <a:p>
            <a:r>
              <a:rPr lang="en-US" dirty="0">
                <a:solidFill>
                  <a:schemeClr val="tx1">
                    <a:lumMod val="65000"/>
                    <a:lumOff val="35000"/>
                  </a:schemeClr>
                </a:solidFill>
              </a:rPr>
              <a:t>Wade li, </a:t>
            </a:r>
            <a:r>
              <a:rPr lang="en-US" dirty="0" err="1">
                <a:solidFill>
                  <a:schemeClr val="tx1">
                    <a:lumMod val="65000"/>
                    <a:lumOff val="35000"/>
                  </a:schemeClr>
                </a:solidFill>
              </a:rPr>
              <a:t>feng</a:t>
            </a:r>
            <a:r>
              <a:rPr lang="en-US" dirty="0">
                <a:solidFill>
                  <a:schemeClr val="tx1">
                    <a:lumMod val="65000"/>
                    <a:lumOff val="35000"/>
                  </a:schemeClr>
                </a:solidFill>
              </a:rPr>
              <a:t> </a:t>
            </a:r>
            <a:r>
              <a:rPr lang="en-US" dirty="0" err="1">
                <a:solidFill>
                  <a:schemeClr val="tx1">
                    <a:lumMod val="65000"/>
                    <a:lumOff val="35000"/>
                  </a:schemeClr>
                </a:solidFill>
              </a:rPr>
              <a:t>yu</a:t>
            </a:r>
            <a:r>
              <a:rPr lang="en-US" dirty="0">
                <a:solidFill>
                  <a:schemeClr val="tx1">
                    <a:lumMod val="65000"/>
                    <a:lumOff val="35000"/>
                  </a:schemeClr>
                </a:solidFill>
              </a:rPr>
              <a:t>(</a:t>
            </a:r>
            <a:r>
              <a:rPr lang="en-US" dirty="0" err="1">
                <a:solidFill>
                  <a:schemeClr val="tx1">
                    <a:lumMod val="65000"/>
                    <a:lumOff val="35000"/>
                  </a:schemeClr>
                </a:solidFill>
              </a:rPr>
              <a:t>robby</a:t>
            </a:r>
            <a:r>
              <a:rPr lang="en-US" dirty="0">
                <a:solidFill>
                  <a:schemeClr val="tx1">
                    <a:lumMod val="65000"/>
                    <a:lumOff val="35000"/>
                  </a:schemeClr>
                </a:solidFill>
              </a:rPr>
              <a:t>) </a:t>
            </a:r>
            <a:r>
              <a:rPr lang="en-US" dirty="0" err="1">
                <a:solidFill>
                  <a:schemeClr val="tx1">
                    <a:lumMod val="65000"/>
                    <a:lumOff val="35000"/>
                  </a:schemeClr>
                </a:solidFill>
              </a:rPr>
              <a:t>zhang</a:t>
            </a:r>
            <a:r>
              <a:rPr lang="en-US" dirty="0">
                <a:solidFill>
                  <a:schemeClr val="tx1">
                    <a:lumMod val="65000"/>
                    <a:lumOff val="35000"/>
                  </a:schemeClr>
                </a:solidFill>
              </a:rPr>
              <a:t>, Saurav KC </a:t>
            </a:r>
          </a:p>
        </p:txBody>
      </p:sp>
    </p:spTree>
    <p:extLst>
      <p:ext uri="{BB962C8B-B14F-4D97-AF65-F5344CB8AC3E}">
        <p14:creationId xmlns:p14="http://schemas.microsoft.com/office/powerpoint/2010/main" val="34764369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03E0EB5-E446-4E2E-9AEC-3FEEEE7A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27B3447-0A76-4E57-84A7-364FEBE4A0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E8D888E5-17DE-425A-836E-2A929D96DD72}"/>
              </a:ext>
            </a:extLst>
          </p:cNvPr>
          <p:cNvGraphicFramePr>
            <a:graphicFrameLocks noGrp="1"/>
          </p:cNvGraphicFramePr>
          <p:nvPr>
            <p:ph sz="quarter" idx="13"/>
            <p:extLst>
              <p:ext uri="{D42A27DB-BD31-4B8C-83A1-F6EECF244321}">
                <p14:modId xmlns:p14="http://schemas.microsoft.com/office/powerpoint/2010/main" val="3698523438"/>
              </p:ext>
            </p:extLst>
          </p:nvPr>
        </p:nvGraphicFramePr>
        <p:xfrm>
          <a:off x="0" y="0"/>
          <a:ext cx="12192001" cy="685582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a:extLst>
              <a:ext uri="{FF2B5EF4-FFF2-40B4-BE49-F238E27FC236}">
                <a16:creationId xmlns:a16="http://schemas.microsoft.com/office/drawing/2014/main" id="{59912ABD-BF14-1E46-9AB0-FF4E81EF24A8}"/>
              </a:ext>
            </a:extLst>
          </p:cNvPr>
          <p:cNvSpPr>
            <a:spLocks noGrp="1"/>
          </p:cNvSpPr>
          <p:nvPr>
            <p:ph type="title"/>
          </p:nvPr>
        </p:nvSpPr>
        <p:spPr>
          <a:xfrm>
            <a:off x="4059934" y="-1134988"/>
            <a:ext cx="6095999" cy="3552562"/>
          </a:xfrm>
        </p:spPr>
        <p:txBody>
          <a:bodyPr>
            <a:normAutofit/>
          </a:bodyPr>
          <a:lstStyle/>
          <a:p>
            <a:pPr algn="l"/>
            <a:r>
              <a:rPr lang="en-US" sz="3200" b="1" dirty="0"/>
              <a:t>Screen Archetypes</a:t>
            </a:r>
            <a:br>
              <a:rPr lang="en-US" sz="3700" b="1" dirty="0"/>
            </a:br>
            <a:endParaRPr lang="en-US" sz="3700" dirty="0"/>
          </a:p>
        </p:txBody>
      </p:sp>
    </p:spTree>
    <p:extLst>
      <p:ext uri="{BB962C8B-B14F-4D97-AF65-F5344CB8AC3E}">
        <p14:creationId xmlns:p14="http://schemas.microsoft.com/office/powerpoint/2010/main" val="25819171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768DA4-5A65-F24A-B90E-7481D7F4E82A}"/>
              </a:ext>
            </a:extLst>
          </p:cNvPr>
          <p:cNvSpPr>
            <a:spLocks noGrp="1"/>
          </p:cNvSpPr>
          <p:nvPr>
            <p:ph type="title"/>
          </p:nvPr>
        </p:nvSpPr>
        <p:spPr>
          <a:xfrm>
            <a:off x="641074" y="1314450"/>
            <a:ext cx="2844002" cy="3680244"/>
          </a:xfrm>
        </p:spPr>
        <p:txBody>
          <a:bodyPr>
            <a:normAutofit/>
          </a:bodyPr>
          <a:lstStyle/>
          <a:p>
            <a:pPr algn="l"/>
            <a:r>
              <a:rPr lang="en-US" sz="3700" b="1"/>
              <a:t>Screen Archetypes</a:t>
            </a:r>
            <a:r>
              <a:rPr lang="zh-CN" altLang="en-US" sz="3700" b="1"/>
              <a:t>（</a:t>
            </a:r>
            <a:r>
              <a:rPr lang="en-US" altLang="zh-CN" sz="3700" b="1"/>
              <a:t>2</a:t>
            </a:r>
            <a:r>
              <a:rPr lang="zh-CN" altLang="en-US" sz="3700" b="1"/>
              <a:t>）</a:t>
            </a:r>
            <a:endParaRPr lang="en-US" sz="3700"/>
          </a:p>
        </p:txBody>
      </p:sp>
      <p:sp>
        <p:nvSpPr>
          <p:cNvPr id="11" name="Rectangle 9">
            <a:extLst>
              <a:ext uri="{FF2B5EF4-FFF2-40B4-BE49-F238E27FC236}">
                <a16:creationId xmlns:a16="http://schemas.microsoft.com/office/drawing/2014/main" id="{403E0EB5-E446-4E2E-9AEC-3FEEEE7A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1">
            <a:extLst>
              <a:ext uri="{FF2B5EF4-FFF2-40B4-BE49-F238E27FC236}">
                <a16:creationId xmlns:a16="http://schemas.microsoft.com/office/drawing/2014/main" id="{F27B3447-0A76-4E57-84A7-364FEBE4A0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1C50555D-C129-4091-95F2-A9F8345544CC}"/>
              </a:ext>
            </a:extLst>
          </p:cNvPr>
          <p:cNvGraphicFramePr>
            <a:graphicFrameLocks noGrp="1"/>
          </p:cNvGraphicFramePr>
          <p:nvPr>
            <p:ph sz="quarter" idx="13"/>
            <p:extLst>
              <p:ext uri="{D42A27DB-BD31-4B8C-83A1-F6EECF244321}">
                <p14:modId xmlns:p14="http://schemas.microsoft.com/office/powerpoint/2010/main" val="461513423"/>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114976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627212D-5B5E-5C48-B69A-ABC12D65AB7A}"/>
              </a:ext>
            </a:extLst>
          </p:cNvPr>
          <p:cNvPicPr>
            <a:picLocks noChangeAspect="1"/>
          </p:cNvPicPr>
          <p:nvPr/>
        </p:nvPicPr>
        <p:blipFill>
          <a:blip r:embed="rId2"/>
          <a:stretch>
            <a:fillRect/>
          </a:stretch>
        </p:blipFill>
        <p:spPr>
          <a:xfrm>
            <a:off x="-74318" y="-626533"/>
            <a:ext cx="12266318" cy="7484533"/>
          </a:xfrm>
          <a:prstGeom prst="rect">
            <a:avLst/>
          </a:prstGeom>
        </p:spPr>
      </p:pic>
      <p:sp>
        <p:nvSpPr>
          <p:cNvPr id="2" name="Title 1">
            <a:extLst>
              <a:ext uri="{FF2B5EF4-FFF2-40B4-BE49-F238E27FC236}">
                <a16:creationId xmlns:a16="http://schemas.microsoft.com/office/drawing/2014/main" id="{465356B8-3120-0D4D-8F12-542272997BD5}"/>
              </a:ext>
            </a:extLst>
          </p:cNvPr>
          <p:cNvSpPr>
            <a:spLocks noGrp="1"/>
          </p:cNvSpPr>
          <p:nvPr>
            <p:ph type="title"/>
          </p:nvPr>
        </p:nvSpPr>
        <p:spPr>
          <a:xfrm>
            <a:off x="913775" y="618517"/>
            <a:ext cx="10364451" cy="5731483"/>
          </a:xfrm>
        </p:spPr>
        <p:txBody>
          <a:bodyPr/>
          <a:lstStyle/>
          <a:p>
            <a:r>
              <a:rPr lang="en-US" sz="6000" b="1">
                <a:effectLst/>
              </a:rPr>
              <a:t>Wireframes</a:t>
            </a:r>
            <a:br>
              <a:rPr lang="en-US" b="1">
                <a:effectLst/>
              </a:rPr>
            </a:br>
            <a:endParaRPr lang="en-US" dirty="0"/>
          </a:p>
        </p:txBody>
      </p:sp>
    </p:spTree>
    <p:extLst>
      <p:ext uri="{BB962C8B-B14F-4D97-AF65-F5344CB8AC3E}">
        <p14:creationId xmlns:p14="http://schemas.microsoft.com/office/powerpoint/2010/main" val="5420743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FB9A23C3-3B40-0F40-B010-BA95FBBE633E}"/>
              </a:ext>
            </a:extLst>
          </p:cNvPr>
          <p:cNvPicPr>
            <a:picLocks noChangeAspect="1"/>
          </p:cNvPicPr>
          <p:nvPr/>
        </p:nvPicPr>
        <p:blipFill>
          <a:blip r:embed="rId2"/>
          <a:stretch>
            <a:fillRect/>
          </a:stretch>
        </p:blipFill>
        <p:spPr>
          <a:xfrm>
            <a:off x="0" y="-1249679"/>
            <a:ext cx="12192000" cy="8107680"/>
          </a:xfrm>
          <a:prstGeom prst="rect">
            <a:avLst/>
          </a:prstGeom>
        </p:spPr>
      </p:pic>
      <p:sp>
        <p:nvSpPr>
          <p:cNvPr id="2" name="Title 1">
            <a:extLst>
              <a:ext uri="{FF2B5EF4-FFF2-40B4-BE49-F238E27FC236}">
                <a16:creationId xmlns:a16="http://schemas.microsoft.com/office/drawing/2014/main" id="{57F16A77-E8C9-BB4F-93E1-16F5FBC06A46}"/>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45CAE487-ED4D-D54E-8AF0-68C96BE82597}"/>
              </a:ext>
            </a:extLst>
          </p:cNvPr>
          <p:cNvPicPr>
            <a:picLocks noGrp="1" noChangeAspect="1"/>
          </p:cNvPicPr>
          <p:nvPr>
            <p:ph sz="quarter" idx="13"/>
          </p:nvPr>
        </p:nvPicPr>
        <p:blipFill>
          <a:blip r:embed="rId3"/>
          <a:stretch>
            <a:fillRect/>
          </a:stretch>
        </p:blipFill>
        <p:spPr>
          <a:xfrm>
            <a:off x="1666218" y="0"/>
            <a:ext cx="9143998" cy="6858000"/>
          </a:xfrm>
        </p:spPr>
      </p:pic>
    </p:spTree>
    <p:extLst>
      <p:ext uri="{BB962C8B-B14F-4D97-AF65-F5344CB8AC3E}">
        <p14:creationId xmlns:p14="http://schemas.microsoft.com/office/powerpoint/2010/main" val="31613872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73E2E74-180D-BE47-83D6-B32723D7F69D}"/>
              </a:ext>
            </a:extLst>
          </p:cNvPr>
          <p:cNvPicPr>
            <a:picLocks noChangeAspect="1"/>
          </p:cNvPicPr>
          <p:nvPr/>
        </p:nvPicPr>
        <p:blipFill>
          <a:blip r:embed="rId2"/>
          <a:stretch>
            <a:fillRect/>
          </a:stretch>
        </p:blipFill>
        <p:spPr>
          <a:xfrm>
            <a:off x="0" y="-1249679"/>
            <a:ext cx="12192000" cy="8107680"/>
          </a:xfrm>
          <a:prstGeom prst="rect">
            <a:avLst/>
          </a:prstGeom>
        </p:spPr>
      </p:pic>
      <p:sp>
        <p:nvSpPr>
          <p:cNvPr id="2" name="Title 1">
            <a:extLst>
              <a:ext uri="{FF2B5EF4-FFF2-40B4-BE49-F238E27FC236}">
                <a16:creationId xmlns:a16="http://schemas.microsoft.com/office/drawing/2014/main" id="{258548B2-A75D-9346-8C3B-C5399E360B77}"/>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25D396CC-E72B-C94A-AEAF-0D1078715D18}"/>
              </a:ext>
            </a:extLst>
          </p:cNvPr>
          <p:cNvPicPr>
            <a:picLocks noGrp="1" noChangeAspect="1"/>
          </p:cNvPicPr>
          <p:nvPr>
            <p:ph sz="quarter" idx="13"/>
          </p:nvPr>
        </p:nvPicPr>
        <p:blipFill>
          <a:blip r:embed="rId3"/>
          <a:stretch>
            <a:fillRect/>
          </a:stretch>
        </p:blipFill>
        <p:spPr>
          <a:xfrm>
            <a:off x="1513654" y="0"/>
            <a:ext cx="9164692" cy="6873520"/>
          </a:xfrm>
        </p:spPr>
      </p:pic>
    </p:spTree>
    <p:extLst>
      <p:ext uri="{BB962C8B-B14F-4D97-AF65-F5344CB8AC3E}">
        <p14:creationId xmlns:p14="http://schemas.microsoft.com/office/powerpoint/2010/main" val="809277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74D70BF-0DC8-C04F-8B70-369C7984AB71}"/>
              </a:ext>
            </a:extLst>
          </p:cNvPr>
          <p:cNvPicPr>
            <a:picLocks noChangeAspect="1"/>
          </p:cNvPicPr>
          <p:nvPr/>
        </p:nvPicPr>
        <p:blipFill>
          <a:blip r:embed="rId2"/>
          <a:stretch>
            <a:fillRect/>
          </a:stretch>
        </p:blipFill>
        <p:spPr>
          <a:xfrm>
            <a:off x="0" y="-1249679"/>
            <a:ext cx="12192000" cy="8107680"/>
          </a:xfrm>
          <a:prstGeom prst="rect">
            <a:avLst/>
          </a:prstGeom>
        </p:spPr>
      </p:pic>
      <p:sp>
        <p:nvSpPr>
          <p:cNvPr id="2" name="Title 1">
            <a:extLst>
              <a:ext uri="{FF2B5EF4-FFF2-40B4-BE49-F238E27FC236}">
                <a16:creationId xmlns:a16="http://schemas.microsoft.com/office/drawing/2014/main" id="{6A84CA27-3BA7-3140-B2C0-DA3478539101}"/>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FC3ED93A-E79B-3242-A610-A5B6F9203FBD}"/>
              </a:ext>
            </a:extLst>
          </p:cNvPr>
          <p:cNvPicPr>
            <a:picLocks noGrp="1" noChangeAspect="1"/>
          </p:cNvPicPr>
          <p:nvPr>
            <p:ph sz="quarter" idx="13"/>
          </p:nvPr>
        </p:nvPicPr>
        <p:blipFill>
          <a:blip r:embed="rId3"/>
          <a:stretch>
            <a:fillRect/>
          </a:stretch>
        </p:blipFill>
        <p:spPr>
          <a:xfrm>
            <a:off x="1521536" y="0"/>
            <a:ext cx="9148927" cy="6861696"/>
          </a:xfrm>
        </p:spPr>
      </p:pic>
    </p:spTree>
    <p:extLst>
      <p:ext uri="{BB962C8B-B14F-4D97-AF65-F5344CB8AC3E}">
        <p14:creationId xmlns:p14="http://schemas.microsoft.com/office/powerpoint/2010/main" val="23371724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0F1ACA3-AD29-5E41-9A02-A7370E473BAC}"/>
              </a:ext>
            </a:extLst>
          </p:cNvPr>
          <p:cNvPicPr>
            <a:picLocks noChangeAspect="1"/>
          </p:cNvPicPr>
          <p:nvPr/>
        </p:nvPicPr>
        <p:blipFill>
          <a:blip r:embed="rId2"/>
          <a:stretch>
            <a:fillRect/>
          </a:stretch>
        </p:blipFill>
        <p:spPr>
          <a:xfrm>
            <a:off x="0" y="-1249679"/>
            <a:ext cx="12192000" cy="8107680"/>
          </a:xfrm>
          <a:prstGeom prst="rect">
            <a:avLst/>
          </a:prstGeom>
        </p:spPr>
      </p:pic>
      <p:sp>
        <p:nvSpPr>
          <p:cNvPr id="2" name="Title 1">
            <a:extLst>
              <a:ext uri="{FF2B5EF4-FFF2-40B4-BE49-F238E27FC236}">
                <a16:creationId xmlns:a16="http://schemas.microsoft.com/office/drawing/2014/main" id="{818C07A3-4D13-F24E-ABF5-775A19E05090}"/>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84CD9D0-96C2-1249-A771-200F745FD223}"/>
              </a:ext>
            </a:extLst>
          </p:cNvPr>
          <p:cNvPicPr>
            <a:picLocks noGrp="1" noChangeAspect="1"/>
          </p:cNvPicPr>
          <p:nvPr>
            <p:ph sz="quarter" idx="13"/>
          </p:nvPr>
        </p:nvPicPr>
        <p:blipFill>
          <a:blip r:embed="rId3"/>
          <a:stretch>
            <a:fillRect/>
          </a:stretch>
        </p:blipFill>
        <p:spPr>
          <a:xfrm>
            <a:off x="1482123" y="-62816"/>
            <a:ext cx="9227754" cy="6920816"/>
          </a:xfrm>
        </p:spPr>
      </p:pic>
    </p:spTree>
    <p:extLst>
      <p:ext uri="{BB962C8B-B14F-4D97-AF65-F5344CB8AC3E}">
        <p14:creationId xmlns:p14="http://schemas.microsoft.com/office/powerpoint/2010/main" val="28526927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B721CED-062D-9F40-BD14-6DEF9C7B869E}"/>
              </a:ext>
            </a:extLst>
          </p:cNvPr>
          <p:cNvPicPr>
            <a:picLocks noChangeAspect="1"/>
          </p:cNvPicPr>
          <p:nvPr/>
        </p:nvPicPr>
        <p:blipFill>
          <a:blip r:embed="rId2"/>
          <a:stretch>
            <a:fillRect/>
          </a:stretch>
        </p:blipFill>
        <p:spPr>
          <a:xfrm>
            <a:off x="0" y="-1249679"/>
            <a:ext cx="12192000" cy="8107680"/>
          </a:xfrm>
          <a:prstGeom prst="rect">
            <a:avLst/>
          </a:prstGeom>
        </p:spPr>
      </p:pic>
      <p:sp>
        <p:nvSpPr>
          <p:cNvPr id="2" name="Title 1">
            <a:extLst>
              <a:ext uri="{FF2B5EF4-FFF2-40B4-BE49-F238E27FC236}">
                <a16:creationId xmlns:a16="http://schemas.microsoft.com/office/drawing/2014/main" id="{3A3A3C84-980B-2846-ADEA-43C57A16C4FB}"/>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BADCCBD0-D83F-2344-BB8D-4F2F565E7C80}"/>
              </a:ext>
            </a:extLst>
          </p:cNvPr>
          <p:cNvPicPr>
            <a:picLocks noGrp="1" noChangeAspect="1"/>
          </p:cNvPicPr>
          <p:nvPr>
            <p:ph sz="quarter" idx="13"/>
          </p:nvPr>
        </p:nvPicPr>
        <p:blipFill>
          <a:blip r:embed="rId3"/>
          <a:stretch>
            <a:fillRect/>
          </a:stretch>
        </p:blipFill>
        <p:spPr>
          <a:xfrm>
            <a:off x="1524000" y="0"/>
            <a:ext cx="9143999" cy="6858000"/>
          </a:xfrm>
        </p:spPr>
      </p:pic>
    </p:spTree>
    <p:extLst>
      <p:ext uri="{BB962C8B-B14F-4D97-AF65-F5344CB8AC3E}">
        <p14:creationId xmlns:p14="http://schemas.microsoft.com/office/powerpoint/2010/main" val="9475881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35DA61F-14C2-2C41-B7A6-F966181D10B8}"/>
              </a:ext>
            </a:extLst>
          </p:cNvPr>
          <p:cNvPicPr>
            <a:picLocks noChangeAspect="1"/>
          </p:cNvPicPr>
          <p:nvPr/>
        </p:nvPicPr>
        <p:blipFill>
          <a:blip r:embed="rId2"/>
          <a:stretch>
            <a:fillRect/>
          </a:stretch>
        </p:blipFill>
        <p:spPr>
          <a:xfrm>
            <a:off x="0" y="-1249679"/>
            <a:ext cx="12192000" cy="8107680"/>
          </a:xfrm>
          <a:prstGeom prst="rect">
            <a:avLst/>
          </a:prstGeom>
        </p:spPr>
      </p:pic>
      <p:sp>
        <p:nvSpPr>
          <p:cNvPr id="2" name="Title 1">
            <a:extLst>
              <a:ext uri="{FF2B5EF4-FFF2-40B4-BE49-F238E27FC236}">
                <a16:creationId xmlns:a16="http://schemas.microsoft.com/office/drawing/2014/main" id="{3FDE8DC1-4443-A44F-BA9C-CA625A6C0E6D}"/>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5B631F38-8DC1-8043-9697-4B090B4A7432}"/>
              </a:ext>
            </a:extLst>
          </p:cNvPr>
          <p:cNvPicPr>
            <a:picLocks noGrp="1" noChangeAspect="1"/>
          </p:cNvPicPr>
          <p:nvPr>
            <p:ph sz="quarter" idx="13"/>
          </p:nvPr>
        </p:nvPicPr>
        <p:blipFill>
          <a:blip r:embed="rId3"/>
          <a:stretch>
            <a:fillRect/>
          </a:stretch>
        </p:blipFill>
        <p:spPr>
          <a:xfrm>
            <a:off x="1524001" y="0"/>
            <a:ext cx="9143997" cy="6857999"/>
          </a:xfrm>
        </p:spPr>
      </p:pic>
    </p:spTree>
    <p:extLst>
      <p:ext uri="{BB962C8B-B14F-4D97-AF65-F5344CB8AC3E}">
        <p14:creationId xmlns:p14="http://schemas.microsoft.com/office/powerpoint/2010/main" val="17464926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40E4A6C-B97F-3C44-9DF5-19E1C39B6C9D}"/>
              </a:ext>
            </a:extLst>
          </p:cNvPr>
          <p:cNvPicPr>
            <a:picLocks noChangeAspect="1"/>
          </p:cNvPicPr>
          <p:nvPr/>
        </p:nvPicPr>
        <p:blipFill>
          <a:blip r:embed="rId2"/>
          <a:stretch>
            <a:fillRect/>
          </a:stretch>
        </p:blipFill>
        <p:spPr>
          <a:xfrm>
            <a:off x="0" y="-1249679"/>
            <a:ext cx="12192000" cy="8107680"/>
          </a:xfrm>
          <a:prstGeom prst="rect">
            <a:avLst/>
          </a:prstGeom>
        </p:spPr>
      </p:pic>
      <p:sp>
        <p:nvSpPr>
          <p:cNvPr id="2" name="Title 1">
            <a:extLst>
              <a:ext uri="{FF2B5EF4-FFF2-40B4-BE49-F238E27FC236}">
                <a16:creationId xmlns:a16="http://schemas.microsoft.com/office/drawing/2014/main" id="{70722E7A-EFF5-214D-B955-22C71F644682}"/>
              </a:ext>
            </a:extLst>
          </p:cNvPr>
          <p:cNvSpPr>
            <a:spLocks noGrp="1"/>
          </p:cNvSpPr>
          <p:nvPr>
            <p:ph type="title"/>
          </p:nvPr>
        </p:nvSpPr>
        <p:spPr/>
        <p:txBody>
          <a:bodyPr/>
          <a:lstStyle/>
          <a:p>
            <a:endParaRPr lang="en-US"/>
          </a:p>
        </p:txBody>
      </p:sp>
      <p:pic>
        <p:nvPicPr>
          <p:cNvPr id="5" name="Content Placeholder 4">
            <a:extLst>
              <a:ext uri="{FF2B5EF4-FFF2-40B4-BE49-F238E27FC236}">
                <a16:creationId xmlns:a16="http://schemas.microsoft.com/office/drawing/2014/main" id="{636136BD-1FA1-484C-AF36-D887FA05DD22}"/>
              </a:ext>
            </a:extLst>
          </p:cNvPr>
          <p:cNvPicPr>
            <a:picLocks noGrp="1" noChangeAspect="1"/>
          </p:cNvPicPr>
          <p:nvPr>
            <p:ph sz="quarter" idx="13"/>
          </p:nvPr>
        </p:nvPicPr>
        <p:blipFill>
          <a:blip r:embed="rId3"/>
          <a:stretch>
            <a:fillRect/>
          </a:stretch>
        </p:blipFill>
        <p:spPr>
          <a:xfrm>
            <a:off x="1524001" y="0"/>
            <a:ext cx="9143997" cy="6857999"/>
          </a:xfrm>
        </p:spPr>
      </p:pic>
    </p:spTree>
    <p:extLst>
      <p:ext uri="{BB962C8B-B14F-4D97-AF65-F5344CB8AC3E}">
        <p14:creationId xmlns:p14="http://schemas.microsoft.com/office/powerpoint/2010/main" val="1412728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28022046-A4D0-3841-9A10-6DFD29F6A7F3}"/>
              </a:ext>
            </a:extLst>
          </p:cNvPr>
          <p:cNvPicPr>
            <a:picLocks noChangeAspect="1"/>
          </p:cNvPicPr>
          <p:nvPr/>
        </p:nvPicPr>
        <p:blipFill>
          <a:blip r:embed="rId2"/>
          <a:stretch>
            <a:fillRect/>
          </a:stretch>
        </p:blipFill>
        <p:spPr>
          <a:xfrm>
            <a:off x="0" y="-4470401"/>
            <a:ext cx="12191999" cy="14325601"/>
          </a:xfrm>
          <a:prstGeom prst="rect">
            <a:avLst/>
          </a:prstGeom>
        </p:spPr>
      </p:pic>
      <p:sp>
        <p:nvSpPr>
          <p:cNvPr id="2" name="Title 1">
            <a:extLst>
              <a:ext uri="{FF2B5EF4-FFF2-40B4-BE49-F238E27FC236}">
                <a16:creationId xmlns:a16="http://schemas.microsoft.com/office/drawing/2014/main" id="{4EF6B785-B469-CA40-8C6E-7A634E500A39}"/>
              </a:ext>
            </a:extLst>
          </p:cNvPr>
          <p:cNvSpPr>
            <a:spLocks noGrp="1"/>
          </p:cNvSpPr>
          <p:nvPr>
            <p:ph type="title"/>
          </p:nvPr>
        </p:nvSpPr>
        <p:spPr/>
        <p:txBody>
          <a:bodyPr/>
          <a:lstStyle/>
          <a:p>
            <a:r>
              <a:rPr lang="en-US" dirty="0"/>
              <a:t>Look around!</a:t>
            </a:r>
          </a:p>
        </p:txBody>
      </p:sp>
      <p:pic>
        <p:nvPicPr>
          <p:cNvPr id="9" name="Content Placeholder 8">
            <a:extLst>
              <a:ext uri="{FF2B5EF4-FFF2-40B4-BE49-F238E27FC236}">
                <a16:creationId xmlns:a16="http://schemas.microsoft.com/office/drawing/2014/main" id="{EC46E985-4191-C247-A1F1-76D917DC50D3}"/>
              </a:ext>
            </a:extLst>
          </p:cNvPr>
          <p:cNvPicPr>
            <a:picLocks noGrp="1" noChangeAspect="1"/>
          </p:cNvPicPr>
          <p:nvPr>
            <p:ph sz="quarter" idx="13"/>
          </p:nvPr>
        </p:nvPicPr>
        <p:blipFill>
          <a:blip r:embed="rId3"/>
          <a:stretch>
            <a:fillRect/>
          </a:stretch>
        </p:blipFill>
        <p:spPr>
          <a:xfrm>
            <a:off x="2347382" y="1792847"/>
            <a:ext cx="7497235" cy="4446636"/>
          </a:xfrm>
        </p:spPr>
      </p:pic>
    </p:spTree>
    <p:extLst>
      <p:ext uri="{BB962C8B-B14F-4D97-AF65-F5344CB8AC3E}">
        <p14:creationId xmlns:p14="http://schemas.microsoft.com/office/powerpoint/2010/main" val="21128804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EADC4-2D62-424D-B97C-6B2F78700310}"/>
              </a:ext>
            </a:extLst>
          </p:cNvPr>
          <p:cNvSpPr>
            <a:spLocks noGrp="1"/>
          </p:cNvSpPr>
          <p:nvPr>
            <p:ph type="title"/>
          </p:nvPr>
        </p:nvSpPr>
        <p:spPr>
          <a:xfrm>
            <a:off x="913775" y="618517"/>
            <a:ext cx="10364451" cy="1596177"/>
          </a:xfrm>
        </p:spPr>
        <p:txBody>
          <a:bodyPr/>
          <a:lstStyle/>
          <a:p>
            <a:endParaRPr lang="en-US"/>
          </a:p>
        </p:txBody>
      </p:sp>
      <p:pic>
        <p:nvPicPr>
          <p:cNvPr id="7" name="Picture 6">
            <a:extLst>
              <a:ext uri="{FF2B5EF4-FFF2-40B4-BE49-F238E27FC236}">
                <a16:creationId xmlns:a16="http://schemas.microsoft.com/office/drawing/2014/main" id="{CE466029-E18E-D54A-8388-A714FBCE0916}"/>
              </a:ext>
            </a:extLst>
          </p:cNvPr>
          <p:cNvPicPr>
            <a:picLocks noChangeAspect="1"/>
          </p:cNvPicPr>
          <p:nvPr/>
        </p:nvPicPr>
        <p:blipFill>
          <a:blip r:embed="rId2"/>
          <a:stretch>
            <a:fillRect/>
          </a:stretch>
        </p:blipFill>
        <p:spPr>
          <a:xfrm>
            <a:off x="0" y="-1020396"/>
            <a:ext cx="12076386" cy="8030796"/>
          </a:xfrm>
          <a:prstGeom prst="rect">
            <a:avLst/>
          </a:prstGeom>
        </p:spPr>
      </p:pic>
      <p:pic>
        <p:nvPicPr>
          <p:cNvPr id="5" name="Content Placeholder 4">
            <a:extLst>
              <a:ext uri="{FF2B5EF4-FFF2-40B4-BE49-F238E27FC236}">
                <a16:creationId xmlns:a16="http://schemas.microsoft.com/office/drawing/2014/main" id="{9E05CC3B-1D59-0C4E-9856-AF8AB617A60F}"/>
              </a:ext>
            </a:extLst>
          </p:cNvPr>
          <p:cNvPicPr>
            <a:picLocks noGrp="1" noChangeAspect="1"/>
          </p:cNvPicPr>
          <p:nvPr>
            <p:ph sz="quarter" idx="13"/>
          </p:nvPr>
        </p:nvPicPr>
        <p:blipFill>
          <a:blip r:embed="rId3"/>
          <a:stretch>
            <a:fillRect/>
          </a:stretch>
        </p:blipFill>
        <p:spPr>
          <a:xfrm>
            <a:off x="1320800" y="-152400"/>
            <a:ext cx="9550400" cy="7162800"/>
          </a:xfrm>
        </p:spPr>
      </p:pic>
    </p:spTree>
    <p:extLst>
      <p:ext uri="{BB962C8B-B14F-4D97-AF65-F5344CB8AC3E}">
        <p14:creationId xmlns:p14="http://schemas.microsoft.com/office/powerpoint/2010/main" val="2859656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30C67D08-55E7-4DB3-9D3E-40EB5E0DD1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4AB45E4C-11EA-42EC-90EB-EC4073F2C06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useBgFill="1">
        <p:nvSpPr>
          <p:cNvPr id="14" name="Rectangle 13">
            <a:extLst>
              <a:ext uri="{FF2B5EF4-FFF2-40B4-BE49-F238E27FC236}">
                <a16:creationId xmlns:a16="http://schemas.microsoft.com/office/drawing/2014/main" id="{676B16EE-E3E1-47D9-B4AB-1712D8131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1ED1EC59-D184-40F7-A151-8E083C56B62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40000"/>
            <a:extLst>
              <a:ext uri="{28A0092B-C50C-407E-A947-70E740481C1C}">
                <a14:useLocalDpi xmlns:a14="http://schemas.microsoft.com/office/drawing/2010/main" val="0"/>
              </a:ext>
            </a:extLst>
          </a:blip>
          <a:srcRect/>
          <a:stretch>
            <a:fillRect/>
          </a:stretch>
        </p:blipFill>
        <p:spPr bwMode="auto">
          <a:xfrm>
            <a:off x="0" y="-207818"/>
            <a:ext cx="12192003" cy="6858001"/>
          </a:xfrm>
          <a:prstGeom prst="rect">
            <a:avLst/>
          </a:prstGeom>
          <a:noFill/>
          <a:extLst>
            <a:ext uri="{909E8E84-426E-40DD-AFC4-6F175D3DCCD1}">
              <a14:hiddenFill xmlns:a14="http://schemas.microsoft.com/office/drawing/2010/main">
                <a:solidFill>
                  <a:srgbClr val="FFFFFF"/>
                </a:solidFill>
              </a14:hiddenFill>
            </a:ext>
          </a:extLst>
        </p:spPr>
      </p:pic>
      <p:cxnSp>
        <p:nvCxnSpPr>
          <p:cNvPr id="18" name="Straight Connector 17">
            <a:extLst>
              <a:ext uri="{FF2B5EF4-FFF2-40B4-BE49-F238E27FC236}">
                <a16:creationId xmlns:a16="http://schemas.microsoft.com/office/drawing/2014/main" id="{7728940B-B78D-4ADB-A3EB-618E95132C3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229100"/>
            <a:ext cx="12192000" cy="0"/>
          </a:xfrm>
          <a:prstGeom prst="line">
            <a:avLst/>
          </a:prstGeom>
          <a:ln w="82550" cap="sq">
            <a:solidFill>
              <a:srgbClr val="D9D9D9"/>
            </a:solidFill>
            <a:miter lim="800000"/>
          </a:ln>
          <a:scene3d>
            <a:camera prst="orthographicFront"/>
            <a:lightRig rig="threePt" dir="t">
              <a:rot lat="0" lon="0" rev="2700000"/>
            </a:lightRig>
          </a:scene3d>
          <a:sp3d contourW="6350">
            <a:bevelT h="38100"/>
            <a:contourClr>
              <a:srgbClr val="BFBFBF"/>
            </a:contourClr>
          </a:sp3d>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935983BB-A4B3-44D4-83D9-AF233079CF0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5" name="Content Placeholder 4">
            <a:extLst>
              <a:ext uri="{FF2B5EF4-FFF2-40B4-BE49-F238E27FC236}">
                <a16:creationId xmlns:a16="http://schemas.microsoft.com/office/drawing/2014/main" id="{CAFAE9F9-BDB0-F546-8D93-FBB788DDC765}"/>
              </a:ext>
            </a:extLst>
          </p:cNvPr>
          <p:cNvPicPr>
            <a:picLocks noGrp="1" noChangeAspect="1"/>
          </p:cNvPicPr>
          <p:nvPr>
            <p:ph sz="quarter" idx="13"/>
          </p:nvPr>
        </p:nvPicPr>
        <p:blipFill rotWithShape="1">
          <a:blip r:embed="rId4"/>
          <a:srcRect t="23609" b="15280"/>
          <a:stretch/>
        </p:blipFill>
        <p:spPr>
          <a:xfrm>
            <a:off x="10530" y="-1"/>
            <a:ext cx="12191980" cy="6858000"/>
          </a:xfrm>
          <a:prstGeom prst="rect">
            <a:avLst/>
          </a:prstGeom>
        </p:spPr>
      </p:pic>
      <p:sp>
        <p:nvSpPr>
          <p:cNvPr id="2" name="Title 1">
            <a:extLst>
              <a:ext uri="{FF2B5EF4-FFF2-40B4-BE49-F238E27FC236}">
                <a16:creationId xmlns:a16="http://schemas.microsoft.com/office/drawing/2014/main" id="{FD93FFAC-CB58-DE45-92A6-0106C2E76990}"/>
              </a:ext>
            </a:extLst>
          </p:cNvPr>
          <p:cNvSpPr>
            <a:spLocks noGrp="1"/>
          </p:cNvSpPr>
          <p:nvPr>
            <p:ph type="title"/>
          </p:nvPr>
        </p:nvSpPr>
        <p:spPr>
          <a:xfrm>
            <a:off x="1156568" y="1010312"/>
            <a:ext cx="9899904" cy="2417261"/>
          </a:xfrm>
        </p:spPr>
        <p:txBody>
          <a:bodyPr vert="horz" lIns="91440" tIns="45720" rIns="91440" bIns="45720" rtlCol="0" anchor="b">
            <a:normAutofit/>
          </a:bodyPr>
          <a:lstStyle/>
          <a:p>
            <a:r>
              <a:rPr lang="en-US" sz="3700" dirty="0"/>
              <a:t>Thank you</a:t>
            </a:r>
            <a:br>
              <a:rPr lang="en-US" sz="3700" dirty="0"/>
            </a:br>
            <a:r>
              <a:rPr lang="en-US" sz="3700" dirty="0"/>
              <a:t>!!!</a:t>
            </a:r>
          </a:p>
        </p:txBody>
      </p:sp>
    </p:spTree>
    <p:extLst>
      <p:ext uri="{BB962C8B-B14F-4D97-AF65-F5344CB8AC3E}">
        <p14:creationId xmlns:p14="http://schemas.microsoft.com/office/powerpoint/2010/main" val="30121735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DA265-D896-DC40-9C0B-2ADC28070A32}"/>
              </a:ext>
            </a:extLst>
          </p:cNvPr>
          <p:cNvSpPr>
            <a:spLocks noGrp="1"/>
          </p:cNvSpPr>
          <p:nvPr>
            <p:ph type="title"/>
          </p:nvPr>
        </p:nvSpPr>
        <p:spPr>
          <a:xfrm>
            <a:off x="1176816" y="-2"/>
            <a:ext cx="4175471" cy="3131913"/>
          </a:xfrm>
        </p:spPr>
        <p:txBody>
          <a:bodyPr vert="horz" lIns="91440" tIns="45720" rIns="91440" bIns="45720" rtlCol="0" anchor="b">
            <a:normAutofit/>
          </a:bodyPr>
          <a:lstStyle/>
          <a:p>
            <a:r>
              <a:rPr lang="en-US" sz="4800" dirty="0"/>
              <a:t>Say “h</a:t>
            </a:r>
            <a:r>
              <a:rPr lang="en-US" sz="4800" cap="none" dirty="0"/>
              <a:t>i</a:t>
            </a:r>
            <a:r>
              <a:rPr lang="en-US" sz="4800" dirty="0"/>
              <a:t>” </a:t>
            </a:r>
            <a:r>
              <a:rPr lang="en-US" sz="4800" dirty="0">
                <a:sym typeface="Wingdings" pitchFamily="2" charset="2"/>
              </a:rPr>
              <a:t>;)</a:t>
            </a:r>
            <a:endParaRPr lang="en-US" sz="4800" dirty="0"/>
          </a:p>
        </p:txBody>
      </p:sp>
      <p:pic>
        <p:nvPicPr>
          <p:cNvPr id="9" name="Content Placeholder 8">
            <a:extLst>
              <a:ext uri="{FF2B5EF4-FFF2-40B4-BE49-F238E27FC236}">
                <a16:creationId xmlns:a16="http://schemas.microsoft.com/office/drawing/2014/main" id="{9D987096-7E9C-3A4B-B610-271F9D5F319F}"/>
              </a:ext>
            </a:extLst>
          </p:cNvPr>
          <p:cNvPicPr>
            <a:picLocks noGrp="1" noChangeAspect="1"/>
          </p:cNvPicPr>
          <p:nvPr>
            <p:ph sz="quarter" idx="13"/>
          </p:nvPr>
        </p:nvPicPr>
        <p:blipFill>
          <a:blip r:embed="rId2"/>
          <a:stretch>
            <a:fillRect/>
          </a:stretch>
        </p:blipFill>
        <p:spPr>
          <a:xfrm>
            <a:off x="5352290" y="1"/>
            <a:ext cx="6839712" cy="6858000"/>
          </a:xfrm>
        </p:spPr>
      </p:pic>
    </p:spTree>
    <p:extLst>
      <p:ext uri="{BB962C8B-B14F-4D97-AF65-F5344CB8AC3E}">
        <p14:creationId xmlns:p14="http://schemas.microsoft.com/office/powerpoint/2010/main" val="17670492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9" name="Content Placeholder 8">
            <a:extLst>
              <a:ext uri="{FF2B5EF4-FFF2-40B4-BE49-F238E27FC236}">
                <a16:creationId xmlns:a16="http://schemas.microsoft.com/office/drawing/2014/main" id="{BB4E4F16-79DC-4842-B63D-8E965FAED652}"/>
              </a:ext>
            </a:extLst>
          </p:cNvPr>
          <p:cNvPicPr>
            <a:picLocks noGrp="1" noChangeAspect="1"/>
          </p:cNvPicPr>
          <p:nvPr>
            <p:ph sz="quarter" idx="13"/>
          </p:nvPr>
        </p:nvPicPr>
        <p:blipFill>
          <a:blip r:embed="rId2"/>
          <a:stretch>
            <a:fillRect/>
          </a:stretch>
        </p:blipFill>
        <p:spPr>
          <a:xfrm>
            <a:off x="0" y="-643129"/>
            <a:ext cx="12192000" cy="8144257"/>
          </a:xfrm>
        </p:spPr>
      </p:pic>
    </p:spTree>
    <p:extLst>
      <p:ext uri="{BB962C8B-B14F-4D97-AF65-F5344CB8AC3E}">
        <p14:creationId xmlns:p14="http://schemas.microsoft.com/office/powerpoint/2010/main" val="33387084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EA36487-5B89-E444-8136-79BABB2DBBC0}"/>
              </a:ext>
            </a:extLst>
          </p:cNvPr>
          <p:cNvPicPr>
            <a:picLocks noChangeAspect="1"/>
          </p:cNvPicPr>
          <p:nvPr/>
        </p:nvPicPr>
        <p:blipFill rotWithShape="1">
          <a:blip r:embed="rId2"/>
          <a:srcRect t="15730"/>
          <a:stretch/>
        </p:blipFill>
        <p:spPr>
          <a:xfrm>
            <a:off x="20" y="0"/>
            <a:ext cx="12191980" cy="6857990"/>
          </a:xfrm>
          <a:prstGeom prst="rect">
            <a:avLst/>
          </a:prstGeom>
        </p:spPr>
      </p:pic>
      <p:pic>
        <p:nvPicPr>
          <p:cNvPr id="7" name="Picture 6">
            <a:extLst>
              <a:ext uri="{FF2B5EF4-FFF2-40B4-BE49-F238E27FC236}">
                <a16:creationId xmlns:a16="http://schemas.microsoft.com/office/drawing/2014/main" id="{B9D1E0A2-28E2-2247-8D02-FA0D66E6DB8A}"/>
              </a:ext>
            </a:extLst>
          </p:cNvPr>
          <p:cNvPicPr>
            <a:picLocks noChangeAspect="1"/>
          </p:cNvPicPr>
          <p:nvPr/>
        </p:nvPicPr>
        <p:blipFill>
          <a:blip r:embed="rId3"/>
          <a:stretch>
            <a:fillRect/>
          </a:stretch>
        </p:blipFill>
        <p:spPr>
          <a:xfrm>
            <a:off x="0" y="0"/>
            <a:ext cx="12954000" cy="6857989"/>
          </a:xfrm>
          <a:prstGeom prst="rect">
            <a:avLst/>
          </a:prstGeom>
        </p:spPr>
      </p:pic>
      <p:sp>
        <p:nvSpPr>
          <p:cNvPr id="2" name="Title 1">
            <a:extLst>
              <a:ext uri="{FF2B5EF4-FFF2-40B4-BE49-F238E27FC236}">
                <a16:creationId xmlns:a16="http://schemas.microsoft.com/office/drawing/2014/main" id="{046B19A2-0084-AF46-B91D-A15293B4840A}"/>
              </a:ext>
            </a:extLst>
          </p:cNvPr>
          <p:cNvSpPr>
            <a:spLocks noGrp="1"/>
          </p:cNvSpPr>
          <p:nvPr>
            <p:ph type="title"/>
          </p:nvPr>
        </p:nvSpPr>
        <p:spPr>
          <a:xfrm>
            <a:off x="1307482" y="950976"/>
            <a:ext cx="9499092" cy="1263718"/>
          </a:xfrm>
        </p:spPr>
        <p:txBody>
          <a:bodyPr>
            <a:normAutofit/>
          </a:bodyPr>
          <a:lstStyle/>
          <a:p>
            <a:r>
              <a:rPr lang="en-US">
                <a:solidFill>
                  <a:srgbClr val="FFFFFF"/>
                </a:solidFill>
              </a:rPr>
              <a:t>“H</a:t>
            </a:r>
            <a:r>
              <a:rPr lang="en-US" cap="none">
                <a:solidFill>
                  <a:srgbClr val="FFFFFF"/>
                </a:solidFill>
              </a:rPr>
              <a:t>i</a:t>
            </a:r>
            <a:r>
              <a:rPr lang="en-US">
                <a:solidFill>
                  <a:srgbClr val="FFFFFF"/>
                </a:solidFill>
              </a:rPr>
              <a:t>w</a:t>
            </a:r>
            <a:r>
              <a:rPr lang="en-US" cap="none">
                <a:solidFill>
                  <a:srgbClr val="FFFFFF"/>
                </a:solidFill>
              </a:rPr>
              <a:t>orld</a:t>
            </a:r>
            <a:r>
              <a:rPr lang="en-US">
                <a:solidFill>
                  <a:srgbClr val="FFFFFF"/>
                </a:solidFill>
              </a:rPr>
              <a:t>”</a:t>
            </a:r>
          </a:p>
        </p:txBody>
      </p:sp>
      <p:sp>
        <p:nvSpPr>
          <p:cNvPr id="3" name="Content Placeholder 2">
            <a:extLst>
              <a:ext uri="{FF2B5EF4-FFF2-40B4-BE49-F238E27FC236}">
                <a16:creationId xmlns:a16="http://schemas.microsoft.com/office/drawing/2014/main" id="{EB4EAE2D-965B-584E-95C0-23CB4680C3E2}"/>
              </a:ext>
            </a:extLst>
          </p:cNvPr>
          <p:cNvSpPr>
            <a:spLocks noGrp="1"/>
          </p:cNvSpPr>
          <p:nvPr>
            <p:ph sz="quarter" idx="13"/>
          </p:nvPr>
        </p:nvSpPr>
        <p:spPr>
          <a:xfrm>
            <a:off x="1620748" y="3662084"/>
            <a:ext cx="9346692" cy="3090732"/>
          </a:xfrm>
        </p:spPr>
        <p:txBody>
          <a:bodyPr>
            <a:normAutofit/>
          </a:bodyPr>
          <a:lstStyle/>
          <a:p>
            <a:r>
              <a:rPr lang="en-US" sz="3200" cap="none" dirty="0">
                <a:solidFill>
                  <a:srgbClr val="FFFFFF"/>
                </a:solidFill>
              </a:rPr>
              <a:t>Social app that is using your current geolocation, help you to find other users nearby and willing to make new friends!</a:t>
            </a:r>
          </a:p>
        </p:txBody>
      </p:sp>
    </p:spTree>
    <p:extLst>
      <p:ext uri="{BB962C8B-B14F-4D97-AF65-F5344CB8AC3E}">
        <p14:creationId xmlns:p14="http://schemas.microsoft.com/office/powerpoint/2010/main" val="291002186"/>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2D79ED9-984E-844C-848F-312F24E97A7C}"/>
              </a:ext>
            </a:extLst>
          </p:cNvPr>
          <p:cNvPicPr>
            <a:picLocks noChangeAspect="1"/>
          </p:cNvPicPr>
          <p:nvPr/>
        </p:nvPicPr>
        <p:blipFill>
          <a:blip r:embed="rId2"/>
          <a:stretch>
            <a:fillRect/>
          </a:stretch>
        </p:blipFill>
        <p:spPr>
          <a:xfrm>
            <a:off x="0" y="0"/>
            <a:ext cx="12192000" cy="8107680"/>
          </a:xfrm>
          <a:prstGeom prst="rect">
            <a:avLst/>
          </a:prstGeom>
        </p:spPr>
      </p:pic>
      <p:sp>
        <p:nvSpPr>
          <p:cNvPr id="2" name="Title 1">
            <a:extLst>
              <a:ext uri="{FF2B5EF4-FFF2-40B4-BE49-F238E27FC236}">
                <a16:creationId xmlns:a16="http://schemas.microsoft.com/office/drawing/2014/main" id="{ABB131EF-4AD5-814C-834E-626B3CECE15B}"/>
              </a:ext>
            </a:extLst>
          </p:cNvPr>
          <p:cNvSpPr>
            <a:spLocks noGrp="1"/>
          </p:cNvSpPr>
          <p:nvPr>
            <p:ph type="title"/>
          </p:nvPr>
        </p:nvSpPr>
        <p:spPr>
          <a:xfrm>
            <a:off x="641074" y="1314450"/>
            <a:ext cx="2844002" cy="3680244"/>
          </a:xfrm>
        </p:spPr>
        <p:txBody>
          <a:bodyPr>
            <a:normAutofit/>
          </a:bodyPr>
          <a:lstStyle/>
          <a:p>
            <a:pPr algn="l"/>
            <a:r>
              <a:rPr lang="en-US" sz="4400" b="1" cap="none"/>
              <a:t>table of contents</a:t>
            </a:r>
            <a:br>
              <a:rPr lang="en-US" sz="4400" b="1"/>
            </a:br>
            <a:br>
              <a:rPr lang="en-US" sz="4400"/>
            </a:br>
            <a:endParaRPr lang="en-US" sz="4400"/>
          </a:p>
        </p:txBody>
      </p:sp>
      <p:graphicFrame>
        <p:nvGraphicFramePr>
          <p:cNvPr id="5" name="Content Placeholder 2">
            <a:extLst>
              <a:ext uri="{FF2B5EF4-FFF2-40B4-BE49-F238E27FC236}">
                <a16:creationId xmlns:a16="http://schemas.microsoft.com/office/drawing/2014/main" id="{4BE0DEAA-D5B7-4A27-BEE1-28DEBBF0502E}"/>
              </a:ext>
            </a:extLst>
          </p:cNvPr>
          <p:cNvGraphicFramePr>
            <a:graphicFrameLocks noGrp="1"/>
          </p:cNvGraphicFramePr>
          <p:nvPr>
            <p:ph sz="quarter" idx="13"/>
            <p:extLst>
              <p:ext uri="{D42A27DB-BD31-4B8C-83A1-F6EECF244321}">
                <p14:modId xmlns:p14="http://schemas.microsoft.com/office/powerpoint/2010/main" val="4044978675"/>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4863475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0000"/>
                <a:lumMod val="110000"/>
              </a:schemeClr>
            </a:gs>
            <a:gs pos="100000">
              <a:schemeClr val="bg1">
                <a:shade val="64000"/>
                <a:lumMod val="88000"/>
              </a:schemeClr>
            </a:gs>
          </a:gsLst>
          <a:lin ang="5400000" scaled="0"/>
        </a:gradFill>
        <a:effectLst/>
      </p:bgPr>
    </p:bg>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3A9C15D4-2EE7-4D05-B87C-91D1F3B960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27" name="Rectangle 26">
            <a:extLst>
              <a:ext uri="{FF2B5EF4-FFF2-40B4-BE49-F238E27FC236}">
                <a16:creationId xmlns:a16="http://schemas.microsoft.com/office/drawing/2014/main" id="{4ED7B0FB-9654-4441-9545-02D458B6862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059935" cy="6858000"/>
          </a:xfrm>
          <a:prstGeom prst="rect">
            <a:avLst/>
          </a:prstGeom>
          <a:ln>
            <a:noFill/>
          </a:ln>
          <a:effectLst>
            <a:outerShdw blurRad="50800" dist="127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a:extLst>
              <a:ext uri="{FF2B5EF4-FFF2-40B4-BE49-F238E27FC236}">
                <a16:creationId xmlns:a16="http://schemas.microsoft.com/office/drawing/2014/main" id="{7BB94C57-FDF3-45A3-9D1F-904523D795D4}"/>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r="66700" b="77917"/>
          <a:stretch/>
        </p:blipFill>
        <p:spPr>
          <a:xfrm>
            <a:off x="0" y="0"/>
            <a:ext cx="4059935" cy="1514475"/>
          </a:xfrm>
          <a:prstGeom prst="rect">
            <a:avLst/>
          </a:prstGeom>
        </p:spPr>
      </p:pic>
      <p:sp>
        <p:nvSpPr>
          <p:cNvPr id="2" name="Title 1">
            <a:extLst>
              <a:ext uri="{FF2B5EF4-FFF2-40B4-BE49-F238E27FC236}">
                <a16:creationId xmlns:a16="http://schemas.microsoft.com/office/drawing/2014/main" id="{EC8A3155-0F87-5C4E-AEB0-50BC64B1C39C}"/>
              </a:ext>
            </a:extLst>
          </p:cNvPr>
          <p:cNvSpPr>
            <a:spLocks noGrp="1"/>
          </p:cNvSpPr>
          <p:nvPr>
            <p:ph type="title"/>
          </p:nvPr>
        </p:nvSpPr>
        <p:spPr>
          <a:xfrm>
            <a:off x="641074" y="1419900"/>
            <a:ext cx="2844002" cy="4018201"/>
          </a:xfrm>
        </p:spPr>
        <p:txBody>
          <a:bodyPr>
            <a:normAutofit/>
          </a:bodyPr>
          <a:lstStyle/>
          <a:p>
            <a:pPr algn="l"/>
            <a:r>
              <a:rPr lang="en-US" sz="4400">
                <a:hlinkClick r:id="rId3"/>
              </a:rPr>
              <a:t>Overview</a:t>
            </a:r>
            <a:br>
              <a:rPr lang="en-US" sz="4400"/>
            </a:br>
            <a:endParaRPr lang="en-US" sz="4400"/>
          </a:p>
        </p:txBody>
      </p:sp>
      <p:sp>
        <p:nvSpPr>
          <p:cNvPr id="3" name="Content Placeholder 2">
            <a:extLst>
              <a:ext uri="{FF2B5EF4-FFF2-40B4-BE49-F238E27FC236}">
                <a16:creationId xmlns:a16="http://schemas.microsoft.com/office/drawing/2014/main" id="{7F4935EE-4D9D-B844-BE48-85D33D6ED6BD}"/>
              </a:ext>
            </a:extLst>
          </p:cNvPr>
          <p:cNvSpPr>
            <a:spLocks noGrp="1"/>
          </p:cNvSpPr>
          <p:nvPr>
            <p:ph sz="quarter" idx="13"/>
          </p:nvPr>
        </p:nvSpPr>
        <p:spPr>
          <a:xfrm>
            <a:off x="4701008" y="1193576"/>
            <a:ext cx="6576591" cy="4470850"/>
          </a:xfrm>
        </p:spPr>
        <p:txBody>
          <a:bodyPr anchor="ctr">
            <a:normAutofit/>
          </a:bodyPr>
          <a:lstStyle/>
          <a:p>
            <a:r>
              <a:rPr lang="en-US" sz="2800" b="1" dirty="0"/>
              <a:t>D</a:t>
            </a:r>
            <a:r>
              <a:rPr lang="en-US" sz="2800" b="1" cap="none" dirty="0"/>
              <a:t>escription</a:t>
            </a:r>
          </a:p>
          <a:p>
            <a:pPr lvl="1"/>
            <a:r>
              <a:rPr lang="en-US" sz="2800" dirty="0"/>
              <a:t>U</a:t>
            </a:r>
            <a:r>
              <a:rPr lang="en-US" sz="2800" cap="none" dirty="0"/>
              <a:t>ses users’ current geolocation (under permission) find other users who’s open to conversations with strangers. could be potentially used as a dating app, or just meeting new friends nearby.</a:t>
            </a:r>
            <a:endParaRPr lang="en-US" sz="2800" dirty="0"/>
          </a:p>
        </p:txBody>
      </p:sp>
      <p:pic>
        <p:nvPicPr>
          <p:cNvPr id="31" name="Picture 30">
            <a:extLst>
              <a:ext uri="{FF2B5EF4-FFF2-40B4-BE49-F238E27FC236}">
                <a16:creationId xmlns:a16="http://schemas.microsoft.com/office/drawing/2014/main" id="{6AEBDF1A-221A-4497-BBA9-57A70D161510}"/>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4">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spTree>
    <p:extLst>
      <p:ext uri="{BB962C8B-B14F-4D97-AF65-F5344CB8AC3E}">
        <p14:creationId xmlns:p14="http://schemas.microsoft.com/office/powerpoint/2010/main" val="42382763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6A24A7-E92A-664A-8304-4F8419D4816A}"/>
              </a:ext>
            </a:extLst>
          </p:cNvPr>
          <p:cNvSpPr>
            <a:spLocks noGrp="1"/>
          </p:cNvSpPr>
          <p:nvPr>
            <p:ph type="title"/>
          </p:nvPr>
        </p:nvSpPr>
        <p:spPr>
          <a:xfrm>
            <a:off x="641074" y="1314450"/>
            <a:ext cx="2844002" cy="3680244"/>
          </a:xfrm>
        </p:spPr>
        <p:txBody>
          <a:bodyPr>
            <a:normAutofit/>
          </a:bodyPr>
          <a:lstStyle/>
          <a:p>
            <a:pPr algn="l"/>
            <a:r>
              <a:rPr lang="en-US" sz="3700" b="1"/>
              <a:t>App Evaluation</a:t>
            </a:r>
            <a:r>
              <a:rPr lang="zh-CN" altLang="en-US" sz="3700" b="1"/>
              <a:t>（</a:t>
            </a:r>
            <a:r>
              <a:rPr lang="en-US" altLang="zh-CN" sz="3700" b="1"/>
              <a:t>1</a:t>
            </a:r>
            <a:r>
              <a:rPr lang="zh-CN" altLang="en-US" sz="3700" b="1"/>
              <a:t>）</a:t>
            </a:r>
            <a:br>
              <a:rPr lang="en-US" sz="3700" b="1"/>
            </a:br>
            <a:endParaRPr lang="en-US" sz="3700" dirty="0"/>
          </a:p>
        </p:txBody>
      </p:sp>
      <p:sp>
        <p:nvSpPr>
          <p:cNvPr id="10" name="Rectangle 9">
            <a:extLst>
              <a:ext uri="{FF2B5EF4-FFF2-40B4-BE49-F238E27FC236}">
                <a16:creationId xmlns:a16="http://schemas.microsoft.com/office/drawing/2014/main" id="{403E0EB5-E446-4E2E-9AEC-3FEEEE7A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27B3447-0A76-4E57-84A7-364FEBE4A0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E4E0BD6E-B705-44D8-BC90-447F791754E5}"/>
              </a:ext>
            </a:extLst>
          </p:cNvPr>
          <p:cNvGraphicFramePr>
            <a:graphicFrameLocks noGrp="1"/>
          </p:cNvGraphicFramePr>
          <p:nvPr>
            <p:ph sz="quarter" idx="13"/>
            <p:extLst>
              <p:ext uri="{D42A27DB-BD31-4B8C-83A1-F6EECF244321}">
                <p14:modId xmlns:p14="http://schemas.microsoft.com/office/powerpoint/2010/main" val="1585733218"/>
              </p:ext>
            </p:extLst>
          </p:nvPr>
        </p:nvGraphicFramePr>
        <p:xfrm>
          <a:off x="4059935" y="0"/>
          <a:ext cx="7996598" cy="685582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82558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56FC15-BFD1-1945-BCE4-9E8A6784A526}"/>
              </a:ext>
            </a:extLst>
          </p:cNvPr>
          <p:cNvSpPr>
            <a:spLocks noGrp="1"/>
          </p:cNvSpPr>
          <p:nvPr>
            <p:ph type="title"/>
          </p:nvPr>
        </p:nvSpPr>
        <p:spPr>
          <a:xfrm>
            <a:off x="641074" y="1314450"/>
            <a:ext cx="2844002" cy="3680244"/>
          </a:xfrm>
        </p:spPr>
        <p:txBody>
          <a:bodyPr>
            <a:normAutofit/>
          </a:bodyPr>
          <a:lstStyle/>
          <a:p>
            <a:pPr algn="l"/>
            <a:r>
              <a:rPr lang="en-US" sz="3700" b="1"/>
              <a:t>App Evaluation</a:t>
            </a:r>
            <a:r>
              <a:rPr lang="zh-CN" altLang="en-US" sz="3700" b="1"/>
              <a:t>（</a:t>
            </a:r>
            <a:r>
              <a:rPr lang="en-US" altLang="zh-CN" sz="3700" b="1"/>
              <a:t>2</a:t>
            </a:r>
            <a:r>
              <a:rPr lang="zh-CN" altLang="en-US" sz="3700" b="1"/>
              <a:t>）</a:t>
            </a:r>
            <a:br>
              <a:rPr lang="en-US" sz="3700" b="1"/>
            </a:br>
            <a:endParaRPr lang="en-US" sz="3700"/>
          </a:p>
        </p:txBody>
      </p:sp>
      <p:sp>
        <p:nvSpPr>
          <p:cNvPr id="10" name="Rectangle 9">
            <a:extLst>
              <a:ext uri="{FF2B5EF4-FFF2-40B4-BE49-F238E27FC236}">
                <a16:creationId xmlns:a16="http://schemas.microsoft.com/office/drawing/2014/main" id="{403E0EB5-E446-4E2E-9AEC-3FEEEE7AB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059935" y="0"/>
            <a:ext cx="8132065"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F27B3447-0A76-4E57-84A7-364FEBE4A09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l="78750" t="72830" b="14149"/>
          <a:stretch/>
        </p:blipFill>
        <p:spPr>
          <a:xfrm>
            <a:off x="1377059" y="5962903"/>
            <a:ext cx="2590800" cy="892925"/>
          </a:xfrm>
          <a:prstGeom prst="rect">
            <a:avLst/>
          </a:prstGeom>
        </p:spPr>
      </p:pic>
      <p:graphicFrame>
        <p:nvGraphicFramePr>
          <p:cNvPr id="5" name="Content Placeholder 2">
            <a:extLst>
              <a:ext uri="{FF2B5EF4-FFF2-40B4-BE49-F238E27FC236}">
                <a16:creationId xmlns:a16="http://schemas.microsoft.com/office/drawing/2014/main" id="{2ED9B971-DA59-4215-8283-7D0280C53E29}"/>
              </a:ext>
            </a:extLst>
          </p:cNvPr>
          <p:cNvGraphicFramePr>
            <a:graphicFrameLocks noGrp="1"/>
          </p:cNvGraphicFramePr>
          <p:nvPr>
            <p:ph sz="quarter" idx="13"/>
            <p:extLst>
              <p:ext uri="{D42A27DB-BD31-4B8C-83A1-F6EECF244321}">
                <p14:modId xmlns:p14="http://schemas.microsoft.com/office/powerpoint/2010/main" val="197779276"/>
              </p:ext>
            </p:extLst>
          </p:nvPr>
        </p:nvGraphicFramePr>
        <p:xfrm>
          <a:off x="4594225" y="889000"/>
          <a:ext cx="6683375" cy="4606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75398838"/>
      </p:ext>
    </p:extLst>
  </p:cSld>
  <p:clrMapOvr>
    <a:masterClrMapping/>
  </p:clrMapOvr>
</p:sld>
</file>

<file path=ppt/theme/theme1.xml><?xml version="1.0" encoding="utf-8"?>
<a:theme xmlns:a="http://schemas.openxmlformats.org/drawingml/2006/main" name="Droplet">
  <a:themeElements>
    <a:clrScheme name="Droplet">
      <a:dk1>
        <a:sysClr val="windowText" lastClr="000000"/>
      </a:dk1>
      <a:lt1>
        <a:sysClr val="window" lastClr="FFFFFF"/>
      </a:lt1>
      <a:dk2>
        <a:srgbClr val="4B4B4B"/>
      </a:dk2>
      <a:lt2>
        <a:srgbClr val="B5B5B5"/>
      </a:lt2>
      <a:accent1>
        <a:srgbClr val="9AC43E"/>
      </a:accent1>
      <a:accent2>
        <a:srgbClr val="44BA98"/>
      </a:accent2>
      <a:accent3>
        <a:srgbClr val="43A9D9"/>
      </a:accent3>
      <a:accent4>
        <a:srgbClr val="6274D8"/>
      </a:accent4>
      <a:accent5>
        <a:srgbClr val="AB54D7"/>
      </a:accent5>
      <a:accent6>
        <a:srgbClr val="D15B37"/>
      </a:accent6>
      <a:hlink>
        <a:srgbClr val="BFE962"/>
      </a:hlink>
      <a:folHlink>
        <a:srgbClr val="C0D591"/>
      </a:folHlink>
    </a:clrScheme>
    <a:fontScheme name="Drople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roplet">
      <a:fillStyleLst>
        <a:solidFill>
          <a:schemeClr val="phClr"/>
        </a:solidFill>
        <a:solidFill>
          <a:schemeClr val="phClr">
            <a:tint val="69000"/>
            <a:satMod val="105000"/>
            <a:lumMod val="110000"/>
          </a:schemeClr>
        </a:solidFill>
        <a:gradFill rotWithShape="1">
          <a:gsLst>
            <a:gs pos="0">
              <a:schemeClr val="phClr">
                <a:tint val="94000"/>
                <a:satMod val="100000"/>
                <a:lumMod val="108000"/>
              </a:schemeClr>
            </a:gs>
            <a:gs pos="50000">
              <a:schemeClr val="phClr">
                <a:tint val="98000"/>
                <a:shade val="100000"/>
                <a:satMod val="100000"/>
                <a:lumMod val="100000"/>
              </a:schemeClr>
            </a:gs>
            <a:gs pos="100000">
              <a:schemeClr val="phClr">
                <a:shade val="72000"/>
                <a:satMod val="120000"/>
                <a:lumMod val="100000"/>
              </a:schemeClr>
            </a:gs>
          </a:gsLst>
          <a:lin ang="5400000" scaled="0"/>
        </a:gradFill>
      </a:fillStyleLst>
      <a:lnStyleLst>
        <a:ln w="9525" cap="flat" cmpd="sng" algn="ctr">
          <a:solidFill>
            <a:schemeClr val="phClr">
              <a:shade val="60000"/>
            </a:scheme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outerShdw blurRad="50800" dist="25400" dir="5400000" rotWithShape="0">
              <a:srgbClr val="000000">
                <a:alpha val="28000"/>
              </a:srgbClr>
            </a:outerShdw>
          </a:effectLst>
        </a:effectStyle>
        <a:effectStyle>
          <a:effectLst>
            <a:outerShdw blurRad="63500" dist="25400" dir="5400000" algn="ctr" rotWithShape="0">
              <a:srgbClr val="000000">
                <a:alpha val="69000"/>
              </a:srgbClr>
            </a:outerShdw>
          </a:effectLst>
          <a:scene3d>
            <a:camera prst="orthographicFront">
              <a:rot lat="0" lon="0" rev="0"/>
            </a:camera>
            <a:lightRig rig="balanced" dir="t">
              <a:rot lat="0" lon="0" rev="1200000"/>
            </a:lightRig>
          </a:scene3d>
          <a:sp3d prstMaterial="plastic">
            <a:bevelT w="25400" h="25400"/>
          </a:sp3d>
        </a:effectStyle>
      </a:effectStyleLst>
      <a:bgFillStyleLst>
        <a:solidFill>
          <a:schemeClr val="phClr"/>
        </a:solidFill>
        <a:gradFill rotWithShape="1">
          <a:gsLst>
            <a:gs pos="0">
              <a:schemeClr val="phClr">
                <a:tint val="90000"/>
                <a:lumMod val="110000"/>
              </a:schemeClr>
            </a:gs>
            <a:gs pos="100000">
              <a:schemeClr val="phClr">
                <a:shade val="64000"/>
                <a:lumMod val="88000"/>
              </a:schemeClr>
            </a:gs>
          </a:gsLst>
          <a:lin ang="5400000" scaled="0"/>
        </a:gradFill>
        <a:gradFill rotWithShape="1">
          <a:gsLst>
            <a:gs pos="0">
              <a:schemeClr val="phClr">
                <a:tint val="84000"/>
                <a:shade val="100000"/>
                <a:hueMod val="92000"/>
                <a:satMod val="180000"/>
                <a:lumMod val="114000"/>
              </a:schemeClr>
            </a:gs>
            <a:gs pos="100000">
              <a:schemeClr val="phClr">
                <a:shade val="92000"/>
                <a:satMod val="170000"/>
                <a:lumMod val="96000"/>
              </a:schemeClr>
            </a:gs>
          </a:gsLst>
          <a:lin ang="5400000" scaled="0"/>
        </a:gradFill>
      </a:bgFillStyleLst>
    </a:fmtScheme>
  </a:themeElements>
  <a:objectDefaults/>
  <a:extraClrSchemeLst/>
  <a:extLst>
    <a:ext uri="{05A4C25C-085E-4340-85A3-A5531E510DB2}">
      <thm15:themeFamily xmlns:thm15="http://schemas.microsoft.com/office/thememl/2012/main" name="Droplet" id="{8984A317-299A-4E50-B45D-BFC9EDE2337A}" vid="{892FADA9-420D-4323-A7A4-C1060166525B}"/>
    </a:ext>
  </a:extLst>
</a:theme>
</file>

<file path=docProps/app.xml><?xml version="1.0" encoding="utf-8"?>
<Properties xmlns="http://schemas.openxmlformats.org/officeDocument/2006/extended-properties" xmlns:vt="http://schemas.openxmlformats.org/officeDocument/2006/docPropsVTypes">
  <TotalTime>0</TotalTime>
  <Words>303</Words>
  <Application>Microsoft Macintosh PowerPoint</Application>
  <PresentationFormat>Widescreen</PresentationFormat>
  <Paragraphs>40</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Tw Cen MT</vt:lpstr>
      <vt:lpstr>Droplet</vt:lpstr>
      <vt:lpstr>HIWORLD</vt:lpstr>
      <vt:lpstr>Look around!</vt:lpstr>
      <vt:lpstr>Say “hi” ;)</vt:lpstr>
      <vt:lpstr>PowerPoint Presentation</vt:lpstr>
      <vt:lpstr>“Hiworld”</vt:lpstr>
      <vt:lpstr>table of contents  </vt:lpstr>
      <vt:lpstr>Overview </vt:lpstr>
      <vt:lpstr>App Evaluation（1） </vt:lpstr>
      <vt:lpstr>App Evaluation（2） </vt:lpstr>
      <vt:lpstr>Screen Archetypes </vt:lpstr>
      <vt:lpstr>Screen Archetypes（2）</vt:lpstr>
      <vt:lpstr>Wireframes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HIWORLD</dc:title>
  <dc:creator>Feng Yu Zhang</dc:creator>
  <cp:lastModifiedBy>Feng Yu Zhang</cp:lastModifiedBy>
  <cp:revision>1</cp:revision>
  <dcterms:created xsi:type="dcterms:W3CDTF">2019-05-24T16:25:38Z</dcterms:created>
  <dcterms:modified xsi:type="dcterms:W3CDTF">2019-05-24T16:26:28Z</dcterms:modified>
</cp:coreProperties>
</file>